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4"/>
  </p:sldMasterIdLst>
  <p:notesMasterIdLst>
    <p:notesMasterId r:id="rId21"/>
  </p:notesMasterIdLst>
  <p:sldIdLst>
    <p:sldId id="280" r:id="rId5"/>
    <p:sldId id="273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4" r:id="rId18"/>
    <p:sldId id="292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92" d="100"/>
          <a:sy n="92" d="100"/>
        </p:scale>
        <p:origin x="701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F84F6-25C2-4033-8320-4482922CC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29F18-F4A2-4DCB-A509-245EA2E82077}">
      <dgm:prSet phldrT="[Text]" custT="1"/>
      <dgm:spPr/>
      <dgm:t>
        <a:bodyPr/>
        <a:lstStyle/>
        <a:p>
          <a:r>
            <a:rPr lang="en-US" sz="1800"/>
            <a:t>UHF = Ultra High Frequency</a:t>
          </a:r>
          <a:endParaRPr lang="en-US" sz="1800" dirty="0"/>
        </a:p>
      </dgm:t>
    </dgm:pt>
    <dgm:pt modelId="{FBC35B83-6901-43BD-B0A2-E21C4B98F45D}" type="parTrans" cxnId="{E5EA1D2D-4749-46E9-A463-14A00EF9412C}">
      <dgm:prSet/>
      <dgm:spPr/>
      <dgm:t>
        <a:bodyPr/>
        <a:lstStyle/>
        <a:p>
          <a:endParaRPr lang="en-US" sz="1800"/>
        </a:p>
      </dgm:t>
    </dgm:pt>
    <dgm:pt modelId="{0CBD4233-5FCD-49F7-80BF-2E52FBE77905}" type="sibTrans" cxnId="{E5EA1D2D-4749-46E9-A463-14A00EF9412C}">
      <dgm:prSet/>
      <dgm:spPr/>
      <dgm:t>
        <a:bodyPr/>
        <a:lstStyle/>
        <a:p>
          <a:endParaRPr lang="en-US" sz="1800"/>
        </a:p>
      </dgm:t>
    </dgm:pt>
    <dgm:pt modelId="{54C2C90D-4CBC-4DF3-B23D-3D7634F32D12}">
      <dgm:prSet custT="1"/>
      <dgm:spPr/>
      <dgm:t>
        <a:bodyPr/>
        <a:lstStyle/>
        <a:p>
          <a:r>
            <a:rPr lang="en-US" sz="1800" dirty="0"/>
            <a:t>The system is comprised of repeaters, antennas &amp; hand-held radios</a:t>
          </a:r>
        </a:p>
      </dgm:t>
    </dgm:pt>
    <dgm:pt modelId="{C5394472-0ECE-4EDD-A547-B000EF160647}" type="parTrans" cxnId="{9408C0D8-F73D-4764-865F-58E03793960D}">
      <dgm:prSet/>
      <dgm:spPr/>
      <dgm:t>
        <a:bodyPr/>
        <a:lstStyle/>
        <a:p>
          <a:endParaRPr lang="en-US" sz="1800"/>
        </a:p>
      </dgm:t>
    </dgm:pt>
    <dgm:pt modelId="{5864A8E1-9213-461B-AB6B-ED035B6CD8E9}" type="sibTrans" cxnId="{9408C0D8-F73D-4764-865F-58E03793960D}">
      <dgm:prSet/>
      <dgm:spPr/>
      <dgm:t>
        <a:bodyPr/>
        <a:lstStyle/>
        <a:p>
          <a:endParaRPr lang="en-US" sz="1800"/>
        </a:p>
      </dgm:t>
    </dgm:pt>
    <dgm:pt modelId="{802CAA99-5393-4FEB-A154-65F4FF77BA4E}">
      <dgm:prSet custT="1"/>
      <dgm:spPr/>
      <dgm:t>
        <a:bodyPr/>
        <a:lstStyle/>
        <a:p>
          <a:r>
            <a:rPr lang="en-US" sz="1800"/>
            <a:t>Repeater locations at each Campus</a:t>
          </a:r>
          <a:endParaRPr lang="en-US" sz="1800" dirty="0"/>
        </a:p>
      </dgm:t>
    </dgm:pt>
    <dgm:pt modelId="{7C18B7B1-55C5-4C7F-B63D-70AE036CC595}" type="parTrans" cxnId="{9B0D1C76-5B51-48D9-9F39-0F933B1E38F2}">
      <dgm:prSet/>
      <dgm:spPr/>
      <dgm:t>
        <a:bodyPr/>
        <a:lstStyle/>
        <a:p>
          <a:endParaRPr lang="en-US" sz="1800"/>
        </a:p>
      </dgm:t>
    </dgm:pt>
    <dgm:pt modelId="{CACC201F-DBE0-4FE0-994D-54B70DE39F5D}" type="sibTrans" cxnId="{9B0D1C76-5B51-48D9-9F39-0F933B1E38F2}">
      <dgm:prSet/>
      <dgm:spPr/>
      <dgm:t>
        <a:bodyPr/>
        <a:lstStyle/>
        <a:p>
          <a:endParaRPr lang="en-US" sz="1800"/>
        </a:p>
      </dgm:t>
    </dgm:pt>
    <dgm:pt modelId="{B66DD5E6-2BD5-4CFC-A787-67C52927E2BE}">
      <dgm:prSet custT="1"/>
      <dgm:spPr/>
      <dgm:t>
        <a:bodyPr/>
        <a:lstStyle/>
        <a:p>
          <a:r>
            <a:rPr lang="en-US" sz="1800" dirty="0"/>
            <a:t>Our frequency is registered with the Federal Communications Commission (FCC)</a:t>
          </a:r>
        </a:p>
      </dgm:t>
    </dgm:pt>
    <dgm:pt modelId="{331DE40D-D70F-4F35-B957-E288B3E19EA6}" type="parTrans" cxnId="{8DF234D5-D218-4BE8-A2C8-20E5B4E18D87}">
      <dgm:prSet/>
      <dgm:spPr/>
      <dgm:t>
        <a:bodyPr/>
        <a:lstStyle/>
        <a:p>
          <a:endParaRPr lang="en-US" sz="1800"/>
        </a:p>
      </dgm:t>
    </dgm:pt>
    <dgm:pt modelId="{73842188-3BC4-4774-9C21-B0040CE845A5}" type="sibTrans" cxnId="{8DF234D5-D218-4BE8-A2C8-20E5B4E18D87}">
      <dgm:prSet/>
      <dgm:spPr/>
      <dgm:t>
        <a:bodyPr/>
        <a:lstStyle/>
        <a:p>
          <a:endParaRPr lang="en-US" sz="1800"/>
        </a:p>
      </dgm:t>
    </dgm:pt>
    <dgm:pt modelId="{D0B029BA-0043-448D-9A5A-BBF4E86CE757}" type="pres">
      <dgm:prSet presAssocID="{2DFF84F6-25C2-4033-8320-4482922CC0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50A05-DDEF-43B1-9391-0C600F28BA8F}" type="pres">
      <dgm:prSet presAssocID="{23029F18-F4A2-4DCB-A509-245EA2E82077}" presName="parentLin" presStyleCnt="0"/>
      <dgm:spPr/>
    </dgm:pt>
    <dgm:pt modelId="{71914491-40AB-4A23-8907-FCDD32DB89A9}" type="pres">
      <dgm:prSet presAssocID="{23029F18-F4A2-4DCB-A509-245EA2E8207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0A0D6BB-4BDE-40AB-BDBF-D790F9F10EBE}" type="pres">
      <dgm:prSet presAssocID="{23029F18-F4A2-4DCB-A509-245EA2E820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DFBBE-8DAF-45F5-AB99-EB3220E25002}" type="pres">
      <dgm:prSet presAssocID="{23029F18-F4A2-4DCB-A509-245EA2E82077}" presName="negativeSpace" presStyleCnt="0"/>
      <dgm:spPr/>
    </dgm:pt>
    <dgm:pt modelId="{49B25F9A-2FEA-4788-B998-7DBF3959250E}" type="pres">
      <dgm:prSet presAssocID="{23029F18-F4A2-4DCB-A509-245EA2E82077}" presName="childText" presStyleLbl="conFgAcc1" presStyleIdx="0" presStyleCnt="4">
        <dgm:presLayoutVars>
          <dgm:bulletEnabled val="1"/>
        </dgm:presLayoutVars>
      </dgm:prSet>
      <dgm:spPr/>
    </dgm:pt>
    <dgm:pt modelId="{DFFE1CE9-057F-45A7-803E-9F2731B21177}" type="pres">
      <dgm:prSet presAssocID="{0CBD4233-5FCD-49F7-80BF-2E52FBE77905}" presName="spaceBetweenRectangles" presStyleCnt="0"/>
      <dgm:spPr/>
    </dgm:pt>
    <dgm:pt modelId="{DCC74B3B-7F26-476C-824D-D2C2CB6ACC3D}" type="pres">
      <dgm:prSet presAssocID="{54C2C90D-4CBC-4DF3-B23D-3D7634F32D12}" presName="parentLin" presStyleCnt="0"/>
      <dgm:spPr/>
    </dgm:pt>
    <dgm:pt modelId="{8CCE746C-6709-4D5E-A761-2CFB6CCF72C5}" type="pres">
      <dgm:prSet presAssocID="{54C2C90D-4CBC-4DF3-B23D-3D7634F32D1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D912346-2A4D-4C62-B03C-1DDA15D11AE3}" type="pres">
      <dgm:prSet presAssocID="{54C2C90D-4CBC-4DF3-B23D-3D7634F32D1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27369-1A60-462A-9D96-991223ED775A}" type="pres">
      <dgm:prSet presAssocID="{54C2C90D-4CBC-4DF3-B23D-3D7634F32D12}" presName="negativeSpace" presStyleCnt="0"/>
      <dgm:spPr/>
    </dgm:pt>
    <dgm:pt modelId="{3B118EE7-D8ED-4F9F-BA52-E5E7B8083B33}" type="pres">
      <dgm:prSet presAssocID="{54C2C90D-4CBC-4DF3-B23D-3D7634F32D12}" presName="childText" presStyleLbl="conFgAcc1" presStyleIdx="1" presStyleCnt="4">
        <dgm:presLayoutVars>
          <dgm:bulletEnabled val="1"/>
        </dgm:presLayoutVars>
      </dgm:prSet>
      <dgm:spPr/>
    </dgm:pt>
    <dgm:pt modelId="{725FE9EF-EF06-4AA0-B7BF-DB86DCABA139}" type="pres">
      <dgm:prSet presAssocID="{5864A8E1-9213-461B-AB6B-ED035B6CD8E9}" presName="spaceBetweenRectangles" presStyleCnt="0"/>
      <dgm:spPr/>
    </dgm:pt>
    <dgm:pt modelId="{DD93A0C0-D52E-43FB-87E2-F60B6A3CD57E}" type="pres">
      <dgm:prSet presAssocID="{802CAA99-5393-4FEB-A154-65F4FF77BA4E}" presName="parentLin" presStyleCnt="0"/>
      <dgm:spPr/>
    </dgm:pt>
    <dgm:pt modelId="{4C0D471E-1448-4FEA-B025-4B042E64A549}" type="pres">
      <dgm:prSet presAssocID="{802CAA99-5393-4FEB-A154-65F4FF77BA4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DD1A1C0-7808-47D3-8603-891FDFC672B4}" type="pres">
      <dgm:prSet presAssocID="{802CAA99-5393-4FEB-A154-65F4FF77BA4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85CD0-6C6B-402E-995C-F5505E4E3548}" type="pres">
      <dgm:prSet presAssocID="{802CAA99-5393-4FEB-A154-65F4FF77BA4E}" presName="negativeSpace" presStyleCnt="0"/>
      <dgm:spPr/>
    </dgm:pt>
    <dgm:pt modelId="{6B8B393A-4D69-4C3C-8CFF-2FB338AABD98}" type="pres">
      <dgm:prSet presAssocID="{802CAA99-5393-4FEB-A154-65F4FF77BA4E}" presName="childText" presStyleLbl="conFgAcc1" presStyleIdx="2" presStyleCnt="4">
        <dgm:presLayoutVars>
          <dgm:bulletEnabled val="1"/>
        </dgm:presLayoutVars>
      </dgm:prSet>
      <dgm:spPr/>
    </dgm:pt>
    <dgm:pt modelId="{52ACA971-3056-4872-AC46-F4D675B60B1C}" type="pres">
      <dgm:prSet presAssocID="{CACC201F-DBE0-4FE0-994D-54B70DE39F5D}" presName="spaceBetweenRectangles" presStyleCnt="0"/>
      <dgm:spPr/>
    </dgm:pt>
    <dgm:pt modelId="{8C23D917-F84C-48D6-B7E9-F359F79A4A5E}" type="pres">
      <dgm:prSet presAssocID="{B66DD5E6-2BD5-4CFC-A787-67C52927E2BE}" presName="parentLin" presStyleCnt="0"/>
      <dgm:spPr/>
    </dgm:pt>
    <dgm:pt modelId="{4F1B1733-0575-4B90-A3D6-948564330177}" type="pres">
      <dgm:prSet presAssocID="{B66DD5E6-2BD5-4CFC-A787-67C52927E2B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5DDF99B-4FA2-46AF-BF64-3F4EC2010CEC}" type="pres">
      <dgm:prSet presAssocID="{B66DD5E6-2BD5-4CFC-A787-67C52927E2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0E196-D14D-4871-BF1A-A509AF59ED51}" type="pres">
      <dgm:prSet presAssocID="{B66DD5E6-2BD5-4CFC-A787-67C52927E2BE}" presName="negativeSpace" presStyleCnt="0"/>
      <dgm:spPr/>
    </dgm:pt>
    <dgm:pt modelId="{2BD1FDF8-D2A8-494B-9E54-C2C11B822A15}" type="pres">
      <dgm:prSet presAssocID="{B66DD5E6-2BD5-4CFC-A787-67C52927E2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0F20067-1E7E-47C4-876B-112F617BF84B}" type="presOf" srcId="{23029F18-F4A2-4DCB-A509-245EA2E82077}" destId="{20A0D6BB-4BDE-40AB-BDBF-D790F9F10EBE}" srcOrd="1" destOrd="0" presId="urn:microsoft.com/office/officeart/2005/8/layout/list1"/>
    <dgm:cxn modelId="{9A20AC23-16E6-4566-935D-07D8EF2FD76C}" type="presOf" srcId="{B66DD5E6-2BD5-4CFC-A787-67C52927E2BE}" destId="{4F1B1733-0575-4B90-A3D6-948564330177}" srcOrd="0" destOrd="0" presId="urn:microsoft.com/office/officeart/2005/8/layout/list1"/>
    <dgm:cxn modelId="{D2DFE3DD-2165-49BC-98FA-0AFB503F7FF2}" type="presOf" srcId="{2DFF84F6-25C2-4033-8320-4482922CC031}" destId="{D0B029BA-0043-448D-9A5A-BBF4E86CE757}" srcOrd="0" destOrd="0" presId="urn:microsoft.com/office/officeart/2005/8/layout/list1"/>
    <dgm:cxn modelId="{9408C0D8-F73D-4764-865F-58E03793960D}" srcId="{2DFF84F6-25C2-4033-8320-4482922CC031}" destId="{54C2C90D-4CBC-4DF3-B23D-3D7634F32D12}" srcOrd="1" destOrd="0" parTransId="{C5394472-0ECE-4EDD-A547-B000EF160647}" sibTransId="{5864A8E1-9213-461B-AB6B-ED035B6CD8E9}"/>
    <dgm:cxn modelId="{D9F267AB-164E-433A-9075-25BF8C1F5048}" type="presOf" srcId="{802CAA99-5393-4FEB-A154-65F4FF77BA4E}" destId="{8DD1A1C0-7808-47D3-8603-891FDFC672B4}" srcOrd="1" destOrd="0" presId="urn:microsoft.com/office/officeart/2005/8/layout/list1"/>
    <dgm:cxn modelId="{9EE89254-254E-4D05-86F9-9E2CB7A53C15}" type="presOf" srcId="{54C2C90D-4CBC-4DF3-B23D-3D7634F32D12}" destId="{CD912346-2A4D-4C62-B03C-1DDA15D11AE3}" srcOrd="1" destOrd="0" presId="urn:microsoft.com/office/officeart/2005/8/layout/list1"/>
    <dgm:cxn modelId="{E14A26DD-FA27-4804-9A31-70B6A819FBF4}" type="presOf" srcId="{B66DD5E6-2BD5-4CFC-A787-67C52927E2BE}" destId="{B5DDF99B-4FA2-46AF-BF64-3F4EC2010CEC}" srcOrd="1" destOrd="0" presId="urn:microsoft.com/office/officeart/2005/8/layout/list1"/>
    <dgm:cxn modelId="{A27DAA33-E599-4006-8D1C-C53345E0C0B8}" type="presOf" srcId="{54C2C90D-4CBC-4DF3-B23D-3D7634F32D12}" destId="{8CCE746C-6709-4D5E-A761-2CFB6CCF72C5}" srcOrd="0" destOrd="0" presId="urn:microsoft.com/office/officeart/2005/8/layout/list1"/>
    <dgm:cxn modelId="{8DF234D5-D218-4BE8-A2C8-20E5B4E18D87}" srcId="{2DFF84F6-25C2-4033-8320-4482922CC031}" destId="{B66DD5E6-2BD5-4CFC-A787-67C52927E2BE}" srcOrd="3" destOrd="0" parTransId="{331DE40D-D70F-4F35-B957-E288B3E19EA6}" sibTransId="{73842188-3BC4-4774-9C21-B0040CE845A5}"/>
    <dgm:cxn modelId="{9B0D1C76-5B51-48D9-9F39-0F933B1E38F2}" srcId="{2DFF84F6-25C2-4033-8320-4482922CC031}" destId="{802CAA99-5393-4FEB-A154-65F4FF77BA4E}" srcOrd="2" destOrd="0" parTransId="{7C18B7B1-55C5-4C7F-B63D-70AE036CC595}" sibTransId="{CACC201F-DBE0-4FE0-994D-54B70DE39F5D}"/>
    <dgm:cxn modelId="{B4DB386F-0E75-487C-BF92-89281C7B93E3}" type="presOf" srcId="{802CAA99-5393-4FEB-A154-65F4FF77BA4E}" destId="{4C0D471E-1448-4FEA-B025-4B042E64A549}" srcOrd="0" destOrd="0" presId="urn:microsoft.com/office/officeart/2005/8/layout/list1"/>
    <dgm:cxn modelId="{E5EA1D2D-4749-46E9-A463-14A00EF9412C}" srcId="{2DFF84F6-25C2-4033-8320-4482922CC031}" destId="{23029F18-F4A2-4DCB-A509-245EA2E82077}" srcOrd="0" destOrd="0" parTransId="{FBC35B83-6901-43BD-B0A2-E21C4B98F45D}" sibTransId="{0CBD4233-5FCD-49F7-80BF-2E52FBE77905}"/>
    <dgm:cxn modelId="{752C6E1D-8DAF-4DBC-8D2C-2DDB1331CCB8}" type="presOf" srcId="{23029F18-F4A2-4DCB-A509-245EA2E82077}" destId="{71914491-40AB-4A23-8907-FCDD32DB89A9}" srcOrd="0" destOrd="0" presId="urn:microsoft.com/office/officeart/2005/8/layout/list1"/>
    <dgm:cxn modelId="{813E84A8-AE7B-4A22-BF22-EEDBD987E7E6}" type="presParOf" srcId="{D0B029BA-0043-448D-9A5A-BBF4E86CE757}" destId="{17C50A05-DDEF-43B1-9391-0C600F28BA8F}" srcOrd="0" destOrd="0" presId="urn:microsoft.com/office/officeart/2005/8/layout/list1"/>
    <dgm:cxn modelId="{9D27755B-C774-47BD-9CD9-26282C063E90}" type="presParOf" srcId="{17C50A05-DDEF-43B1-9391-0C600F28BA8F}" destId="{71914491-40AB-4A23-8907-FCDD32DB89A9}" srcOrd="0" destOrd="0" presId="urn:microsoft.com/office/officeart/2005/8/layout/list1"/>
    <dgm:cxn modelId="{45E3E6A1-FED0-4DC5-9B91-507BA8180691}" type="presParOf" srcId="{17C50A05-DDEF-43B1-9391-0C600F28BA8F}" destId="{20A0D6BB-4BDE-40AB-BDBF-D790F9F10EBE}" srcOrd="1" destOrd="0" presId="urn:microsoft.com/office/officeart/2005/8/layout/list1"/>
    <dgm:cxn modelId="{F9AB7D2E-46F8-4632-92A1-7DE2D071A4E2}" type="presParOf" srcId="{D0B029BA-0043-448D-9A5A-BBF4E86CE757}" destId="{469DFBBE-8DAF-45F5-AB99-EB3220E25002}" srcOrd="1" destOrd="0" presId="urn:microsoft.com/office/officeart/2005/8/layout/list1"/>
    <dgm:cxn modelId="{07DB49F4-19F3-4121-A39D-7988BD0B3E02}" type="presParOf" srcId="{D0B029BA-0043-448D-9A5A-BBF4E86CE757}" destId="{49B25F9A-2FEA-4788-B998-7DBF3959250E}" srcOrd="2" destOrd="0" presId="urn:microsoft.com/office/officeart/2005/8/layout/list1"/>
    <dgm:cxn modelId="{12FD543B-CEC7-4642-9225-294862BB1BF8}" type="presParOf" srcId="{D0B029BA-0043-448D-9A5A-BBF4E86CE757}" destId="{DFFE1CE9-057F-45A7-803E-9F2731B21177}" srcOrd="3" destOrd="0" presId="urn:microsoft.com/office/officeart/2005/8/layout/list1"/>
    <dgm:cxn modelId="{36302518-6259-42EE-A0A9-71C6D38E8D09}" type="presParOf" srcId="{D0B029BA-0043-448D-9A5A-BBF4E86CE757}" destId="{DCC74B3B-7F26-476C-824D-D2C2CB6ACC3D}" srcOrd="4" destOrd="0" presId="urn:microsoft.com/office/officeart/2005/8/layout/list1"/>
    <dgm:cxn modelId="{5D5A2DD2-28CF-4A7D-AD3C-A3A8106A515B}" type="presParOf" srcId="{DCC74B3B-7F26-476C-824D-D2C2CB6ACC3D}" destId="{8CCE746C-6709-4D5E-A761-2CFB6CCF72C5}" srcOrd="0" destOrd="0" presId="urn:microsoft.com/office/officeart/2005/8/layout/list1"/>
    <dgm:cxn modelId="{ACBE4A1E-B3AF-404F-B967-FA6372F37DCC}" type="presParOf" srcId="{DCC74B3B-7F26-476C-824D-D2C2CB6ACC3D}" destId="{CD912346-2A4D-4C62-B03C-1DDA15D11AE3}" srcOrd="1" destOrd="0" presId="urn:microsoft.com/office/officeart/2005/8/layout/list1"/>
    <dgm:cxn modelId="{5E00E64E-C032-4C90-A6CD-C7E85DFF860E}" type="presParOf" srcId="{D0B029BA-0043-448D-9A5A-BBF4E86CE757}" destId="{3A027369-1A60-462A-9D96-991223ED775A}" srcOrd="5" destOrd="0" presId="urn:microsoft.com/office/officeart/2005/8/layout/list1"/>
    <dgm:cxn modelId="{BC273696-72F4-44C5-8D61-F816FAEDAB91}" type="presParOf" srcId="{D0B029BA-0043-448D-9A5A-BBF4E86CE757}" destId="{3B118EE7-D8ED-4F9F-BA52-E5E7B8083B33}" srcOrd="6" destOrd="0" presId="urn:microsoft.com/office/officeart/2005/8/layout/list1"/>
    <dgm:cxn modelId="{752A06BB-904D-4294-9970-38D856CE2324}" type="presParOf" srcId="{D0B029BA-0043-448D-9A5A-BBF4E86CE757}" destId="{725FE9EF-EF06-4AA0-B7BF-DB86DCABA139}" srcOrd="7" destOrd="0" presId="urn:microsoft.com/office/officeart/2005/8/layout/list1"/>
    <dgm:cxn modelId="{6DC1E9BB-0DAB-4B2D-9B4F-00DEFC327668}" type="presParOf" srcId="{D0B029BA-0043-448D-9A5A-BBF4E86CE757}" destId="{DD93A0C0-D52E-43FB-87E2-F60B6A3CD57E}" srcOrd="8" destOrd="0" presId="urn:microsoft.com/office/officeart/2005/8/layout/list1"/>
    <dgm:cxn modelId="{43018B6E-A631-4C1D-93BD-C7C480080ABF}" type="presParOf" srcId="{DD93A0C0-D52E-43FB-87E2-F60B6A3CD57E}" destId="{4C0D471E-1448-4FEA-B025-4B042E64A549}" srcOrd="0" destOrd="0" presId="urn:microsoft.com/office/officeart/2005/8/layout/list1"/>
    <dgm:cxn modelId="{96C15E05-CDDC-4337-A8F9-3879242A52BD}" type="presParOf" srcId="{DD93A0C0-D52E-43FB-87E2-F60B6A3CD57E}" destId="{8DD1A1C0-7808-47D3-8603-891FDFC672B4}" srcOrd="1" destOrd="0" presId="urn:microsoft.com/office/officeart/2005/8/layout/list1"/>
    <dgm:cxn modelId="{8A546D11-D8FE-4866-A692-58CE949069AB}" type="presParOf" srcId="{D0B029BA-0043-448D-9A5A-BBF4E86CE757}" destId="{F8285CD0-6C6B-402E-995C-F5505E4E3548}" srcOrd="9" destOrd="0" presId="urn:microsoft.com/office/officeart/2005/8/layout/list1"/>
    <dgm:cxn modelId="{28AAA59E-1BEC-41E3-9430-ABBE94B7065E}" type="presParOf" srcId="{D0B029BA-0043-448D-9A5A-BBF4E86CE757}" destId="{6B8B393A-4D69-4C3C-8CFF-2FB338AABD98}" srcOrd="10" destOrd="0" presId="urn:microsoft.com/office/officeart/2005/8/layout/list1"/>
    <dgm:cxn modelId="{C2DE0889-C9BA-4CEB-8F82-403AAF88F35A}" type="presParOf" srcId="{D0B029BA-0043-448D-9A5A-BBF4E86CE757}" destId="{52ACA971-3056-4872-AC46-F4D675B60B1C}" srcOrd="11" destOrd="0" presId="urn:microsoft.com/office/officeart/2005/8/layout/list1"/>
    <dgm:cxn modelId="{8694A1E4-8E32-487C-82E5-040C1A1B15C0}" type="presParOf" srcId="{D0B029BA-0043-448D-9A5A-BBF4E86CE757}" destId="{8C23D917-F84C-48D6-B7E9-F359F79A4A5E}" srcOrd="12" destOrd="0" presId="urn:microsoft.com/office/officeart/2005/8/layout/list1"/>
    <dgm:cxn modelId="{977196DE-C876-4DD4-8851-989DD72877EF}" type="presParOf" srcId="{8C23D917-F84C-48D6-B7E9-F359F79A4A5E}" destId="{4F1B1733-0575-4B90-A3D6-948564330177}" srcOrd="0" destOrd="0" presId="urn:microsoft.com/office/officeart/2005/8/layout/list1"/>
    <dgm:cxn modelId="{638A274A-5525-44DF-BCDF-8849DCE40BBC}" type="presParOf" srcId="{8C23D917-F84C-48D6-B7E9-F359F79A4A5E}" destId="{B5DDF99B-4FA2-46AF-BF64-3F4EC2010CEC}" srcOrd="1" destOrd="0" presId="urn:microsoft.com/office/officeart/2005/8/layout/list1"/>
    <dgm:cxn modelId="{24ABB3D8-195C-4FFF-A58F-85F202C875F4}" type="presParOf" srcId="{D0B029BA-0043-448D-9A5A-BBF4E86CE757}" destId="{C9D0E196-D14D-4871-BF1A-A509AF59ED51}" srcOrd="13" destOrd="0" presId="urn:microsoft.com/office/officeart/2005/8/layout/list1"/>
    <dgm:cxn modelId="{BF4DAE74-4D0B-47BB-8DF5-0BCC2913129B}" type="presParOf" srcId="{D0B029BA-0043-448D-9A5A-BBF4E86CE757}" destId="{2BD1FDF8-D2A8-494B-9E54-C2C11B822A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F84F6-25C2-4033-8320-4482922CC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29F18-F4A2-4DCB-A509-245EA2E82077}">
      <dgm:prSet phldrT="[Text]" custT="1"/>
      <dgm:spPr/>
      <dgm:t>
        <a:bodyPr/>
        <a:lstStyle/>
        <a:p>
          <a:r>
            <a:rPr lang="en-US" sz="2000" b="1" dirty="0"/>
            <a:t>Push to select channel using  A, B, C   </a:t>
          </a:r>
          <a:r>
            <a:rPr lang="en-US" sz="2000" b="1" dirty="0" smtClean="0"/>
            <a:t>buttons to </a:t>
          </a:r>
          <a:endParaRPr lang="en-US" sz="2000" b="1" dirty="0"/>
        </a:p>
      </dgm:t>
    </dgm:pt>
    <dgm:pt modelId="{FBC35B83-6901-43BD-B0A2-E21C4B98F45D}" type="parTrans" cxnId="{E5EA1D2D-4749-46E9-A463-14A00EF9412C}">
      <dgm:prSet/>
      <dgm:spPr/>
      <dgm:t>
        <a:bodyPr/>
        <a:lstStyle/>
        <a:p>
          <a:endParaRPr lang="en-US" sz="2000" b="1"/>
        </a:p>
      </dgm:t>
    </dgm:pt>
    <dgm:pt modelId="{0CBD4233-5FCD-49F7-80BF-2E52FBE77905}" type="sibTrans" cxnId="{E5EA1D2D-4749-46E9-A463-14A00EF9412C}">
      <dgm:prSet/>
      <dgm:spPr/>
      <dgm:t>
        <a:bodyPr/>
        <a:lstStyle/>
        <a:p>
          <a:endParaRPr lang="en-US" sz="2000" b="1"/>
        </a:p>
      </dgm:t>
    </dgm:pt>
    <dgm:pt modelId="{68F342AA-ED20-49CC-84DC-D4550A350620}">
      <dgm:prSet custT="1"/>
      <dgm:spPr/>
      <dgm:t>
        <a:bodyPr/>
        <a:lstStyle/>
        <a:p>
          <a:r>
            <a:rPr lang="en-US" sz="1800" b="1" dirty="0"/>
            <a:t>Wait for the channel to become clear to avoid interference </a:t>
          </a:r>
        </a:p>
      </dgm:t>
    </dgm:pt>
    <dgm:pt modelId="{914C3207-EB45-4337-A11D-9BE5BD7199C5}" type="parTrans" cxnId="{B547C25B-56E8-4DF1-9F2A-00AED1A53E67}">
      <dgm:prSet/>
      <dgm:spPr/>
      <dgm:t>
        <a:bodyPr/>
        <a:lstStyle/>
        <a:p>
          <a:endParaRPr lang="en-US" sz="2000" b="1"/>
        </a:p>
      </dgm:t>
    </dgm:pt>
    <dgm:pt modelId="{5F79C3BB-10D9-4730-953C-2404B75AB32C}" type="sibTrans" cxnId="{B547C25B-56E8-4DF1-9F2A-00AED1A53E67}">
      <dgm:prSet/>
      <dgm:spPr/>
      <dgm:t>
        <a:bodyPr/>
        <a:lstStyle/>
        <a:p>
          <a:endParaRPr lang="en-US" sz="2000" b="1"/>
        </a:p>
      </dgm:t>
    </dgm:pt>
    <dgm:pt modelId="{FACAAC86-A903-43DF-A9FE-D7592BBFB02E}">
      <dgm:prSet custT="1"/>
      <dgm:spPr/>
      <dgm:t>
        <a:bodyPr/>
        <a:lstStyle/>
        <a:p>
          <a:r>
            <a:rPr lang="en-US" sz="1800" b="1" dirty="0"/>
            <a:t>To maximize the readability of your transmitted signal, pause a few seconds after pushing PTT</a:t>
          </a:r>
        </a:p>
      </dgm:t>
    </dgm:pt>
    <dgm:pt modelId="{DE8F99DF-0084-4D7B-9F1D-1ED70EB13B56}" type="parTrans" cxnId="{772BF0DE-95AA-469B-9239-24FFA59CA01B}">
      <dgm:prSet/>
      <dgm:spPr/>
      <dgm:t>
        <a:bodyPr/>
        <a:lstStyle/>
        <a:p>
          <a:endParaRPr lang="en-US" sz="2000" b="1"/>
        </a:p>
      </dgm:t>
    </dgm:pt>
    <dgm:pt modelId="{CDB09EE1-22BF-4A33-8787-C87CDCEFCE60}" type="sibTrans" cxnId="{772BF0DE-95AA-469B-9239-24FFA59CA01B}">
      <dgm:prSet/>
      <dgm:spPr/>
      <dgm:t>
        <a:bodyPr/>
        <a:lstStyle/>
        <a:p>
          <a:endParaRPr lang="en-US" sz="2000" b="1"/>
        </a:p>
      </dgm:t>
    </dgm:pt>
    <dgm:pt modelId="{E3F4C0EF-FE7D-4A22-AD5D-5641F7CC42E8}">
      <dgm:prSet custT="1"/>
      <dgm:spPr/>
      <dgm:t>
        <a:bodyPr/>
        <a:lstStyle/>
        <a:p>
          <a:r>
            <a:rPr lang="en-US" sz="2000" b="1" dirty="0"/>
            <a:t>Push and hold PTT, speak into the microphone</a:t>
          </a:r>
        </a:p>
      </dgm:t>
    </dgm:pt>
    <dgm:pt modelId="{8400C898-CE5D-4246-A176-A38B2CD8E505}" type="parTrans" cxnId="{04539445-52BC-4A09-A7DE-AAEC10DB92A4}">
      <dgm:prSet/>
      <dgm:spPr/>
      <dgm:t>
        <a:bodyPr/>
        <a:lstStyle/>
        <a:p>
          <a:endParaRPr lang="en-US" sz="2000" b="1"/>
        </a:p>
      </dgm:t>
    </dgm:pt>
    <dgm:pt modelId="{8C469416-FFB2-43E1-ABD4-324D55AB748D}" type="sibTrans" cxnId="{04539445-52BC-4A09-A7DE-AAEC10DB92A4}">
      <dgm:prSet/>
      <dgm:spPr/>
      <dgm:t>
        <a:bodyPr/>
        <a:lstStyle/>
        <a:p>
          <a:endParaRPr lang="en-US" sz="2000" b="1"/>
        </a:p>
      </dgm:t>
    </dgm:pt>
    <dgm:pt modelId="{6B120464-69A8-4D03-BFD0-F959DF759E33}">
      <dgm:prSet custT="1"/>
      <dgm:spPr/>
      <dgm:t>
        <a:bodyPr/>
        <a:lstStyle/>
        <a:p>
          <a:r>
            <a:rPr lang="en-US" sz="2000" b="1" dirty="0"/>
            <a:t>Release PTT to return to receive</a:t>
          </a:r>
        </a:p>
      </dgm:t>
    </dgm:pt>
    <dgm:pt modelId="{D132191A-4599-448E-A684-3E500E455CE3}" type="parTrans" cxnId="{3E25CC23-AED8-4A95-8237-2896A18B365D}">
      <dgm:prSet/>
      <dgm:spPr/>
      <dgm:t>
        <a:bodyPr/>
        <a:lstStyle/>
        <a:p>
          <a:endParaRPr lang="en-US" sz="2000" b="1"/>
        </a:p>
      </dgm:t>
    </dgm:pt>
    <dgm:pt modelId="{87564096-D208-45F8-A417-79E881E592D1}" type="sibTrans" cxnId="{3E25CC23-AED8-4A95-8237-2896A18B365D}">
      <dgm:prSet/>
      <dgm:spPr/>
      <dgm:t>
        <a:bodyPr/>
        <a:lstStyle/>
        <a:p>
          <a:endParaRPr lang="en-US" sz="2000" b="1"/>
        </a:p>
      </dgm:t>
    </dgm:pt>
    <dgm:pt modelId="{B6EF4B36-9E52-49DD-A8B9-CE70B76A1096}">
      <dgm:prSet custT="1"/>
      <dgm:spPr/>
      <dgm:t>
        <a:bodyPr/>
        <a:lstStyle/>
        <a:p>
          <a:r>
            <a:rPr lang="en-US" sz="2000" b="1" dirty="0"/>
            <a:t>Transmitting without an antenna may damage the transceiver</a:t>
          </a:r>
        </a:p>
      </dgm:t>
    </dgm:pt>
    <dgm:pt modelId="{2D2E2E53-68DC-44B6-80AD-26E918498BDE}" type="parTrans" cxnId="{E1819983-B11B-4AC4-9738-FE6C155FDD18}">
      <dgm:prSet/>
      <dgm:spPr/>
      <dgm:t>
        <a:bodyPr/>
        <a:lstStyle/>
        <a:p>
          <a:endParaRPr lang="en-US" sz="2000" b="1"/>
        </a:p>
      </dgm:t>
    </dgm:pt>
    <dgm:pt modelId="{26856AFF-DB12-493F-91E0-FB6EEEE09DED}" type="sibTrans" cxnId="{E1819983-B11B-4AC4-9738-FE6C155FDD18}">
      <dgm:prSet/>
      <dgm:spPr/>
      <dgm:t>
        <a:bodyPr/>
        <a:lstStyle/>
        <a:p>
          <a:endParaRPr lang="en-US" sz="2000" b="1"/>
        </a:p>
      </dgm:t>
    </dgm:pt>
    <dgm:pt modelId="{D0B029BA-0043-448D-9A5A-BBF4E86CE757}" type="pres">
      <dgm:prSet presAssocID="{2DFF84F6-25C2-4033-8320-4482922CC0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50A05-DDEF-43B1-9391-0C600F28BA8F}" type="pres">
      <dgm:prSet presAssocID="{23029F18-F4A2-4DCB-A509-245EA2E82077}" presName="parentLin" presStyleCnt="0"/>
      <dgm:spPr/>
    </dgm:pt>
    <dgm:pt modelId="{71914491-40AB-4A23-8907-FCDD32DB89A9}" type="pres">
      <dgm:prSet presAssocID="{23029F18-F4A2-4DCB-A509-245EA2E8207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0A0D6BB-4BDE-40AB-BDBF-D790F9F10EBE}" type="pres">
      <dgm:prSet presAssocID="{23029F18-F4A2-4DCB-A509-245EA2E820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DFBBE-8DAF-45F5-AB99-EB3220E25002}" type="pres">
      <dgm:prSet presAssocID="{23029F18-F4A2-4DCB-A509-245EA2E82077}" presName="negativeSpace" presStyleCnt="0"/>
      <dgm:spPr/>
    </dgm:pt>
    <dgm:pt modelId="{49B25F9A-2FEA-4788-B998-7DBF3959250E}" type="pres">
      <dgm:prSet presAssocID="{23029F18-F4A2-4DCB-A509-245EA2E8207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E1CE9-057F-45A7-803E-9F2731B21177}" type="pres">
      <dgm:prSet presAssocID="{0CBD4233-5FCD-49F7-80BF-2E52FBE77905}" presName="spaceBetweenRectangles" presStyleCnt="0"/>
      <dgm:spPr/>
    </dgm:pt>
    <dgm:pt modelId="{A256AEB0-2A60-4705-B9FC-85D637353BC7}" type="pres">
      <dgm:prSet presAssocID="{E3F4C0EF-FE7D-4A22-AD5D-5641F7CC42E8}" presName="parentLin" presStyleCnt="0"/>
      <dgm:spPr/>
    </dgm:pt>
    <dgm:pt modelId="{47BA971B-81B5-482A-9D99-52E6A05436C9}" type="pres">
      <dgm:prSet presAssocID="{E3F4C0EF-FE7D-4A22-AD5D-5641F7CC42E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C5F1CBA-001D-48A9-B732-B965F58D2C60}" type="pres">
      <dgm:prSet presAssocID="{E3F4C0EF-FE7D-4A22-AD5D-5641F7CC42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B32D3-7F98-455C-BE8C-BF3A22F0B55C}" type="pres">
      <dgm:prSet presAssocID="{E3F4C0EF-FE7D-4A22-AD5D-5641F7CC42E8}" presName="negativeSpace" presStyleCnt="0"/>
      <dgm:spPr/>
    </dgm:pt>
    <dgm:pt modelId="{EA42D17B-888B-497D-9AFD-7882E5D96451}" type="pres">
      <dgm:prSet presAssocID="{E3F4C0EF-FE7D-4A22-AD5D-5641F7CC42E8}" presName="childText" presStyleLbl="conFgAcc1" presStyleIdx="1" presStyleCnt="4">
        <dgm:presLayoutVars>
          <dgm:bulletEnabled val="1"/>
        </dgm:presLayoutVars>
      </dgm:prSet>
      <dgm:spPr/>
    </dgm:pt>
    <dgm:pt modelId="{AF40BA9B-5018-4E32-8FD1-A2DDBB25073F}" type="pres">
      <dgm:prSet presAssocID="{8C469416-FFB2-43E1-ABD4-324D55AB748D}" presName="spaceBetweenRectangles" presStyleCnt="0"/>
      <dgm:spPr/>
    </dgm:pt>
    <dgm:pt modelId="{A597799D-2110-466F-B506-677CA59798D9}" type="pres">
      <dgm:prSet presAssocID="{6B120464-69A8-4D03-BFD0-F959DF759E33}" presName="parentLin" presStyleCnt="0"/>
      <dgm:spPr/>
    </dgm:pt>
    <dgm:pt modelId="{0820FD32-B0E9-48EB-B209-44429D459545}" type="pres">
      <dgm:prSet presAssocID="{6B120464-69A8-4D03-BFD0-F959DF759E3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9FEAC61-8A59-4039-A11D-1A4E7E826CE6}" type="pres">
      <dgm:prSet presAssocID="{6B120464-69A8-4D03-BFD0-F959DF759E3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79CA8-3F36-49D5-B757-6440300F147C}" type="pres">
      <dgm:prSet presAssocID="{6B120464-69A8-4D03-BFD0-F959DF759E33}" presName="negativeSpace" presStyleCnt="0"/>
      <dgm:spPr/>
    </dgm:pt>
    <dgm:pt modelId="{82EABFB9-77DE-4397-A314-9677301B9713}" type="pres">
      <dgm:prSet presAssocID="{6B120464-69A8-4D03-BFD0-F959DF759E33}" presName="childText" presStyleLbl="conFgAcc1" presStyleIdx="2" presStyleCnt="4">
        <dgm:presLayoutVars>
          <dgm:bulletEnabled val="1"/>
        </dgm:presLayoutVars>
      </dgm:prSet>
      <dgm:spPr/>
    </dgm:pt>
    <dgm:pt modelId="{1A947B8E-ADD1-4F43-BC12-EBBB5B2A64CB}" type="pres">
      <dgm:prSet presAssocID="{87564096-D208-45F8-A417-79E881E592D1}" presName="spaceBetweenRectangles" presStyleCnt="0"/>
      <dgm:spPr/>
    </dgm:pt>
    <dgm:pt modelId="{6DF73576-D760-4269-A678-CAB2F416E43B}" type="pres">
      <dgm:prSet presAssocID="{B6EF4B36-9E52-49DD-A8B9-CE70B76A1096}" presName="parentLin" presStyleCnt="0"/>
      <dgm:spPr/>
    </dgm:pt>
    <dgm:pt modelId="{E3BE6F5B-D690-4C98-88BB-11CC7F4A7184}" type="pres">
      <dgm:prSet presAssocID="{B6EF4B36-9E52-49DD-A8B9-CE70B76A109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02E0A79-112D-4A0E-80DA-F237F45A2D25}" type="pres">
      <dgm:prSet presAssocID="{B6EF4B36-9E52-49DD-A8B9-CE70B76A10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8899A-EDE9-492C-B324-8CC2C1ACDCA7}" type="pres">
      <dgm:prSet presAssocID="{B6EF4B36-9E52-49DD-A8B9-CE70B76A1096}" presName="negativeSpace" presStyleCnt="0"/>
      <dgm:spPr/>
    </dgm:pt>
    <dgm:pt modelId="{02ACA168-BE8F-4D6D-8041-C7397DCDD9D1}" type="pres">
      <dgm:prSet presAssocID="{B6EF4B36-9E52-49DD-A8B9-CE70B76A109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47C25B-56E8-4DF1-9F2A-00AED1A53E67}" srcId="{23029F18-F4A2-4DCB-A509-245EA2E82077}" destId="{68F342AA-ED20-49CC-84DC-D4550A350620}" srcOrd="0" destOrd="0" parTransId="{914C3207-EB45-4337-A11D-9BE5BD7199C5}" sibTransId="{5F79C3BB-10D9-4730-953C-2404B75AB32C}"/>
    <dgm:cxn modelId="{E1819983-B11B-4AC4-9738-FE6C155FDD18}" srcId="{2DFF84F6-25C2-4033-8320-4482922CC031}" destId="{B6EF4B36-9E52-49DD-A8B9-CE70B76A1096}" srcOrd="3" destOrd="0" parTransId="{2D2E2E53-68DC-44B6-80AD-26E918498BDE}" sibTransId="{26856AFF-DB12-493F-91E0-FB6EEEE09DED}"/>
    <dgm:cxn modelId="{90F20067-1E7E-47C4-876B-112F617BF84B}" type="presOf" srcId="{23029F18-F4A2-4DCB-A509-245EA2E82077}" destId="{20A0D6BB-4BDE-40AB-BDBF-D790F9F10EBE}" srcOrd="1" destOrd="0" presId="urn:microsoft.com/office/officeart/2005/8/layout/list1"/>
    <dgm:cxn modelId="{3E25CC23-AED8-4A95-8237-2896A18B365D}" srcId="{2DFF84F6-25C2-4033-8320-4482922CC031}" destId="{6B120464-69A8-4D03-BFD0-F959DF759E33}" srcOrd="2" destOrd="0" parTransId="{D132191A-4599-448E-A684-3E500E455CE3}" sibTransId="{87564096-D208-45F8-A417-79E881E592D1}"/>
    <dgm:cxn modelId="{D2DFE3DD-2165-49BC-98FA-0AFB503F7FF2}" type="presOf" srcId="{2DFF84F6-25C2-4033-8320-4482922CC031}" destId="{D0B029BA-0043-448D-9A5A-BBF4E86CE757}" srcOrd="0" destOrd="0" presId="urn:microsoft.com/office/officeart/2005/8/layout/list1"/>
    <dgm:cxn modelId="{C68FBF4B-4B1A-4B4E-B773-6AFB35790FFB}" type="presOf" srcId="{E3F4C0EF-FE7D-4A22-AD5D-5641F7CC42E8}" destId="{47BA971B-81B5-482A-9D99-52E6A05436C9}" srcOrd="0" destOrd="0" presId="urn:microsoft.com/office/officeart/2005/8/layout/list1"/>
    <dgm:cxn modelId="{F51768C7-48E9-4A00-A97F-609DE3CB93C7}" type="presOf" srcId="{FACAAC86-A903-43DF-A9FE-D7592BBFB02E}" destId="{49B25F9A-2FEA-4788-B998-7DBF3959250E}" srcOrd="0" destOrd="1" presId="urn:microsoft.com/office/officeart/2005/8/layout/list1"/>
    <dgm:cxn modelId="{BEF4C58D-FE18-4633-A955-464226E41648}" type="presOf" srcId="{B6EF4B36-9E52-49DD-A8B9-CE70B76A1096}" destId="{D02E0A79-112D-4A0E-80DA-F237F45A2D25}" srcOrd="1" destOrd="0" presId="urn:microsoft.com/office/officeart/2005/8/layout/list1"/>
    <dgm:cxn modelId="{3A113081-29DA-4CC2-A3E2-114661A7675C}" type="presOf" srcId="{6B120464-69A8-4D03-BFD0-F959DF759E33}" destId="{0820FD32-B0E9-48EB-B209-44429D459545}" srcOrd="0" destOrd="0" presId="urn:microsoft.com/office/officeart/2005/8/layout/list1"/>
    <dgm:cxn modelId="{04539445-52BC-4A09-A7DE-AAEC10DB92A4}" srcId="{2DFF84F6-25C2-4033-8320-4482922CC031}" destId="{E3F4C0EF-FE7D-4A22-AD5D-5641F7CC42E8}" srcOrd="1" destOrd="0" parTransId="{8400C898-CE5D-4246-A176-A38B2CD8E505}" sibTransId="{8C469416-FFB2-43E1-ABD4-324D55AB748D}"/>
    <dgm:cxn modelId="{019F784B-EF3F-47E7-A737-0B35A41DFE28}" type="presOf" srcId="{68F342AA-ED20-49CC-84DC-D4550A350620}" destId="{49B25F9A-2FEA-4788-B998-7DBF3959250E}" srcOrd="0" destOrd="0" presId="urn:microsoft.com/office/officeart/2005/8/layout/list1"/>
    <dgm:cxn modelId="{E5EA1D2D-4749-46E9-A463-14A00EF9412C}" srcId="{2DFF84F6-25C2-4033-8320-4482922CC031}" destId="{23029F18-F4A2-4DCB-A509-245EA2E82077}" srcOrd="0" destOrd="0" parTransId="{FBC35B83-6901-43BD-B0A2-E21C4B98F45D}" sibTransId="{0CBD4233-5FCD-49F7-80BF-2E52FBE77905}"/>
    <dgm:cxn modelId="{772BF0DE-95AA-469B-9239-24FFA59CA01B}" srcId="{23029F18-F4A2-4DCB-A509-245EA2E82077}" destId="{FACAAC86-A903-43DF-A9FE-D7592BBFB02E}" srcOrd="1" destOrd="0" parTransId="{DE8F99DF-0084-4D7B-9F1D-1ED70EB13B56}" sibTransId="{CDB09EE1-22BF-4A33-8787-C87CDCEFCE60}"/>
    <dgm:cxn modelId="{752C6E1D-8DAF-4DBC-8D2C-2DDB1331CCB8}" type="presOf" srcId="{23029F18-F4A2-4DCB-A509-245EA2E82077}" destId="{71914491-40AB-4A23-8907-FCDD32DB89A9}" srcOrd="0" destOrd="0" presId="urn:microsoft.com/office/officeart/2005/8/layout/list1"/>
    <dgm:cxn modelId="{5EB49167-A23D-416D-845C-EC6EA10A1AFF}" type="presOf" srcId="{E3F4C0EF-FE7D-4A22-AD5D-5641F7CC42E8}" destId="{FC5F1CBA-001D-48A9-B732-B965F58D2C60}" srcOrd="1" destOrd="0" presId="urn:microsoft.com/office/officeart/2005/8/layout/list1"/>
    <dgm:cxn modelId="{D2F7B0B6-43AB-4E1F-9947-4E5769060FAE}" type="presOf" srcId="{6B120464-69A8-4D03-BFD0-F959DF759E33}" destId="{69FEAC61-8A59-4039-A11D-1A4E7E826CE6}" srcOrd="1" destOrd="0" presId="urn:microsoft.com/office/officeart/2005/8/layout/list1"/>
    <dgm:cxn modelId="{C396FF06-36DA-4558-B6ED-D3CAECD4935A}" type="presOf" srcId="{B6EF4B36-9E52-49DD-A8B9-CE70B76A1096}" destId="{E3BE6F5B-D690-4C98-88BB-11CC7F4A7184}" srcOrd="0" destOrd="0" presId="urn:microsoft.com/office/officeart/2005/8/layout/list1"/>
    <dgm:cxn modelId="{813E84A8-AE7B-4A22-BF22-EEDBD987E7E6}" type="presParOf" srcId="{D0B029BA-0043-448D-9A5A-BBF4E86CE757}" destId="{17C50A05-DDEF-43B1-9391-0C600F28BA8F}" srcOrd="0" destOrd="0" presId="urn:microsoft.com/office/officeart/2005/8/layout/list1"/>
    <dgm:cxn modelId="{9D27755B-C774-47BD-9CD9-26282C063E90}" type="presParOf" srcId="{17C50A05-DDEF-43B1-9391-0C600F28BA8F}" destId="{71914491-40AB-4A23-8907-FCDD32DB89A9}" srcOrd="0" destOrd="0" presId="urn:microsoft.com/office/officeart/2005/8/layout/list1"/>
    <dgm:cxn modelId="{45E3E6A1-FED0-4DC5-9B91-507BA8180691}" type="presParOf" srcId="{17C50A05-DDEF-43B1-9391-0C600F28BA8F}" destId="{20A0D6BB-4BDE-40AB-BDBF-D790F9F10EBE}" srcOrd="1" destOrd="0" presId="urn:microsoft.com/office/officeart/2005/8/layout/list1"/>
    <dgm:cxn modelId="{F9AB7D2E-46F8-4632-92A1-7DE2D071A4E2}" type="presParOf" srcId="{D0B029BA-0043-448D-9A5A-BBF4E86CE757}" destId="{469DFBBE-8DAF-45F5-AB99-EB3220E25002}" srcOrd="1" destOrd="0" presId="urn:microsoft.com/office/officeart/2005/8/layout/list1"/>
    <dgm:cxn modelId="{07DB49F4-19F3-4121-A39D-7988BD0B3E02}" type="presParOf" srcId="{D0B029BA-0043-448D-9A5A-BBF4E86CE757}" destId="{49B25F9A-2FEA-4788-B998-7DBF3959250E}" srcOrd="2" destOrd="0" presId="urn:microsoft.com/office/officeart/2005/8/layout/list1"/>
    <dgm:cxn modelId="{12FD543B-CEC7-4642-9225-294862BB1BF8}" type="presParOf" srcId="{D0B029BA-0043-448D-9A5A-BBF4E86CE757}" destId="{DFFE1CE9-057F-45A7-803E-9F2731B21177}" srcOrd="3" destOrd="0" presId="urn:microsoft.com/office/officeart/2005/8/layout/list1"/>
    <dgm:cxn modelId="{D4E029F3-8B1A-4963-A4B8-2CE3ABFA8753}" type="presParOf" srcId="{D0B029BA-0043-448D-9A5A-BBF4E86CE757}" destId="{A256AEB0-2A60-4705-B9FC-85D637353BC7}" srcOrd="4" destOrd="0" presId="urn:microsoft.com/office/officeart/2005/8/layout/list1"/>
    <dgm:cxn modelId="{8E9CB2B5-9054-4391-BC3A-B63A6CAE1A6B}" type="presParOf" srcId="{A256AEB0-2A60-4705-B9FC-85D637353BC7}" destId="{47BA971B-81B5-482A-9D99-52E6A05436C9}" srcOrd="0" destOrd="0" presId="urn:microsoft.com/office/officeart/2005/8/layout/list1"/>
    <dgm:cxn modelId="{49BF03FB-D888-47EF-BCBE-F5F31677EC68}" type="presParOf" srcId="{A256AEB0-2A60-4705-B9FC-85D637353BC7}" destId="{FC5F1CBA-001D-48A9-B732-B965F58D2C60}" srcOrd="1" destOrd="0" presId="urn:microsoft.com/office/officeart/2005/8/layout/list1"/>
    <dgm:cxn modelId="{1163E716-A8A9-4C24-AF64-C37C55C33547}" type="presParOf" srcId="{D0B029BA-0043-448D-9A5A-BBF4E86CE757}" destId="{96EB32D3-7F98-455C-BE8C-BF3A22F0B55C}" srcOrd="5" destOrd="0" presId="urn:microsoft.com/office/officeart/2005/8/layout/list1"/>
    <dgm:cxn modelId="{0DAA0EC5-CC25-4811-A11D-D5A4064305EF}" type="presParOf" srcId="{D0B029BA-0043-448D-9A5A-BBF4E86CE757}" destId="{EA42D17B-888B-497D-9AFD-7882E5D96451}" srcOrd="6" destOrd="0" presId="urn:microsoft.com/office/officeart/2005/8/layout/list1"/>
    <dgm:cxn modelId="{28FFAFBB-FCE2-4CBB-9B37-FD4FD9BA6742}" type="presParOf" srcId="{D0B029BA-0043-448D-9A5A-BBF4E86CE757}" destId="{AF40BA9B-5018-4E32-8FD1-A2DDBB25073F}" srcOrd="7" destOrd="0" presId="urn:microsoft.com/office/officeart/2005/8/layout/list1"/>
    <dgm:cxn modelId="{7E28F278-67E5-4441-838B-F4FC99E4BDE9}" type="presParOf" srcId="{D0B029BA-0043-448D-9A5A-BBF4E86CE757}" destId="{A597799D-2110-466F-B506-677CA59798D9}" srcOrd="8" destOrd="0" presId="urn:microsoft.com/office/officeart/2005/8/layout/list1"/>
    <dgm:cxn modelId="{F3F2E794-0AC4-41BB-B17A-532BD9B3039E}" type="presParOf" srcId="{A597799D-2110-466F-B506-677CA59798D9}" destId="{0820FD32-B0E9-48EB-B209-44429D459545}" srcOrd="0" destOrd="0" presId="urn:microsoft.com/office/officeart/2005/8/layout/list1"/>
    <dgm:cxn modelId="{5CC075E5-0A56-4561-BFD0-0FE9A5A8B2C7}" type="presParOf" srcId="{A597799D-2110-466F-B506-677CA59798D9}" destId="{69FEAC61-8A59-4039-A11D-1A4E7E826CE6}" srcOrd="1" destOrd="0" presId="urn:microsoft.com/office/officeart/2005/8/layout/list1"/>
    <dgm:cxn modelId="{85C323CD-9AE2-47DC-AD2C-92A50F1C517B}" type="presParOf" srcId="{D0B029BA-0043-448D-9A5A-BBF4E86CE757}" destId="{09879CA8-3F36-49D5-B757-6440300F147C}" srcOrd="9" destOrd="0" presId="urn:microsoft.com/office/officeart/2005/8/layout/list1"/>
    <dgm:cxn modelId="{9C86FB30-0145-43FA-8043-FA604E720065}" type="presParOf" srcId="{D0B029BA-0043-448D-9A5A-BBF4E86CE757}" destId="{82EABFB9-77DE-4397-A314-9677301B9713}" srcOrd="10" destOrd="0" presId="urn:microsoft.com/office/officeart/2005/8/layout/list1"/>
    <dgm:cxn modelId="{391C021F-E31A-4B88-91C3-E5A0B45530F2}" type="presParOf" srcId="{D0B029BA-0043-448D-9A5A-BBF4E86CE757}" destId="{1A947B8E-ADD1-4F43-BC12-EBBB5B2A64CB}" srcOrd="11" destOrd="0" presId="urn:microsoft.com/office/officeart/2005/8/layout/list1"/>
    <dgm:cxn modelId="{CD812B3C-627D-41BB-B846-59C4A7401C30}" type="presParOf" srcId="{D0B029BA-0043-448D-9A5A-BBF4E86CE757}" destId="{6DF73576-D760-4269-A678-CAB2F416E43B}" srcOrd="12" destOrd="0" presId="urn:microsoft.com/office/officeart/2005/8/layout/list1"/>
    <dgm:cxn modelId="{8E7FD1E1-D675-400C-BE22-1D3FE8FE4D9A}" type="presParOf" srcId="{6DF73576-D760-4269-A678-CAB2F416E43B}" destId="{E3BE6F5B-D690-4C98-88BB-11CC7F4A7184}" srcOrd="0" destOrd="0" presId="urn:microsoft.com/office/officeart/2005/8/layout/list1"/>
    <dgm:cxn modelId="{CF669F90-D19C-46FF-B46C-6D205EA88B7D}" type="presParOf" srcId="{6DF73576-D760-4269-A678-CAB2F416E43B}" destId="{D02E0A79-112D-4A0E-80DA-F237F45A2D25}" srcOrd="1" destOrd="0" presId="urn:microsoft.com/office/officeart/2005/8/layout/list1"/>
    <dgm:cxn modelId="{1CFC9564-58E4-4323-AACA-6B1AECE67E98}" type="presParOf" srcId="{D0B029BA-0043-448D-9A5A-BBF4E86CE757}" destId="{0318899A-EDE9-492C-B324-8CC2C1ACDCA7}" srcOrd="13" destOrd="0" presId="urn:microsoft.com/office/officeart/2005/8/layout/list1"/>
    <dgm:cxn modelId="{68B8AF79-FFE7-444B-83DB-EA213BDDC5AF}" type="presParOf" srcId="{D0B029BA-0043-448D-9A5A-BBF4E86CE757}" destId="{02ACA168-BE8F-4D6D-8041-C7397DCDD9D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F84F6-25C2-4033-8320-4482922CC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29F18-F4A2-4DCB-A509-245EA2E82077}">
      <dgm:prSet phldrT="[Text]" custT="1"/>
      <dgm:spPr/>
      <dgm:t>
        <a:bodyPr/>
        <a:lstStyle/>
        <a:p>
          <a:r>
            <a:rPr lang="en-US" sz="2400" dirty="0"/>
            <a:t>Channels at each Campus Location</a:t>
          </a:r>
          <a:endParaRPr lang="en-US" sz="2400" b="1" dirty="0"/>
        </a:p>
      </dgm:t>
    </dgm:pt>
    <dgm:pt modelId="{FBC35B83-6901-43BD-B0A2-E21C4B98F45D}" type="parTrans" cxnId="{E5EA1D2D-4749-46E9-A463-14A00EF9412C}">
      <dgm:prSet/>
      <dgm:spPr/>
      <dgm:t>
        <a:bodyPr/>
        <a:lstStyle/>
        <a:p>
          <a:endParaRPr lang="en-US" sz="2000" b="1"/>
        </a:p>
      </dgm:t>
    </dgm:pt>
    <dgm:pt modelId="{0CBD4233-5FCD-49F7-80BF-2E52FBE77905}" type="sibTrans" cxnId="{E5EA1D2D-4749-46E9-A463-14A00EF9412C}">
      <dgm:prSet/>
      <dgm:spPr/>
      <dgm:t>
        <a:bodyPr/>
        <a:lstStyle/>
        <a:p>
          <a:endParaRPr lang="en-US" sz="2000" b="1"/>
        </a:p>
      </dgm:t>
    </dgm:pt>
    <dgm:pt modelId="{ACEFDDF2-797C-460B-8CB7-9906DB97076C}">
      <dgm:prSet custT="1"/>
      <dgm:spPr/>
      <dgm:t>
        <a:bodyPr/>
        <a:lstStyle/>
        <a:p>
          <a:r>
            <a:rPr lang="en-US" sz="2000" dirty="0" smtClean="0"/>
            <a:t>Maintenance (CAN, CSM, SKY) Campus Only</a:t>
          </a:r>
          <a:endParaRPr lang="en-US" sz="2000" dirty="0"/>
        </a:p>
      </dgm:t>
    </dgm:pt>
    <dgm:pt modelId="{4D0CCD8B-BD25-4290-B41C-FF3AD8A4C479}" type="parTrans" cxnId="{1F357D4C-F3CC-4ED0-AC23-2DEB6106884E}">
      <dgm:prSet/>
      <dgm:spPr/>
      <dgm:t>
        <a:bodyPr/>
        <a:lstStyle/>
        <a:p>
          <a:endParaRPr lang="en-US" sz="2000"/>
        </a:p>
      </dgm:t>
    </dgm:pt>
    <dgm:pt modelId="{C1FE1D40-E3FF-4F6B-8AC1-1F6BD5666B30}" type="sibTrans" cxnId="{1F357D4C-F3CC-4ED0-AC23-2DEB6106884E}">
      <dgm:prSet/>
      <dgm:spPr/>
      <dgm:t>
        <a:bodyPr/>
        <a:lstStyle/>
        <a:p>
          <a:endParaRPr lang="en-US" sz="2000"/>
        </a:p>
      </dgm:t>
    </dgm:pt>
    <dgm:pt modelId="{1DB78E7C-9C16-4463-8C59-4C31B238556A}">
      <dgm:prSet custT="1"/>
      <dgm:spPr/>
      <dgm:t>
        <a:bodyPr/>
        <a:lstStyle/>
        <a:p>
          <a:r>
            <a:rPr lang="en-US" sz="2000" dirty="0"/>
            <a:t>Public Safety </a:t>
          </a:r>
          <a:r>
            <a:rPr lang="en-US" sz="2000" dirty="0" smtClean="0"/>
            <a:t>– Transmits &amp; Receives Districtwide</a:t>
          </a:r>
          <a:endParaRPr lang="en-US" sz="2000" dirty="0"/>
        </a:p>
      </dgm:t>
    </dgm:pt>
    <dgm:pt modelId="{89718BB7-330D-4522-BD73-8AC41A0699DB}" type="parTrans" cxnId="{24A4EA4D-4EB8-4852-8A71-E4E743F6B949}">
      <dgm:prSet/>
      <dgm:spPr/>
      <dgm:t>
        <a:bodyPr/>
        <a:lstStyle/>
        <a:p>
          <a:endParaRPr lang="en-US" sz="2000"/>
        </a:p>
      </dgm:t>
    </dgm:pt>
    <dgm:pt modelId="{FB302663-D5DF-40A9-A8C3-C2FB1A9F5F6E}" type="sibTrans" cxnId="{24A4EA4D-4EB8-4852-8A71-E4E743F6B949}">
      <dgm:prSet/>
      <dgm:spPr/>
      <dgm:t>
        <a:bodyPr/>
        <a:lstStyle/>
        <a:p>
          <a:endParaRPr lang="en-US" sz="2000"/>
        </a:p>
      </dgm:t>
    </dgm:pt>
    <dgm:pt modelId="{002786A5-1E3F-42F5-B40E-4D3287737355}">
      <dgm:prSet custT="1"/>
      <dgm:spPr/>
      <dgm:t>
        <a:bodyPr/>
        <a:lstStyle/>
        <a:p>
          <a:r>
            <a:rPr lang="en-US" sz="2000" dirty="0"/>
            <a:t>Local </a:t>
          </a:r>
          <a:r>
            <a:rPr lang="en-US" sz="2000" dirty="0" smtClean="0"/>
            <a:t>1 – Not Repeated. Campus Only</a:t>
          </a:r>
          <a:endParaRPr lang="en-US" sz="2000" dirty="0"/>
        </a:p>
      </dgm:t>
    </dgm:pt>
    <dgm:pt modelId="{7A68DB3F-DBBA-4CBE-9D4E-BA80D1C9440C}" type="parTrans" cxnId="{BD7BEF88-D724-47EC-BAD9-7E38370DE44E}">
      <dgm:prSet/>
      <dgm:spPr/>
      <dgm:t>
        <a:bodyPr/>
        <a:lstStyle/>
        <a:p>
          <a:endParaRPr lang="en-US" sz="2000"/>
        </a:p>
      </dgm:t>
    </dgm:pt>
    <dgm:pt modelId="{06AA9313-A8EF-44CF-BD8A-000DA4C7951E}" type="sibTrans" cxnId="{BD7BEF88-D724-47EC-BAD9-7E38370DE44E}">
      <dgm:prSet/>
      <dgm:spPr/>
      <dgm:t>
        <a:bodyPr/>
        <a:lstStyle/>
        <a:p>
          <a:endParaRPr lang="en-US" sz="2000"/>
        </a:p>
      </dgm:t>
    </dgm:pt>
    <dgm:pt modelId="{C19F4C6B-248D-4DED-A46F-A8B297DE5BA3}">
      <dgm:prSet custT="1"/>
      <dgm:spPr/>
      <dgm:t>
        <a:bodyPr/>
        <a:lstStyle/>
        <a:p>
          <a:r>
            <a:rPr lang="en-US" sz="2000" dirty="0"/>
            <a:t>Local </a:t>
          </a:r>
          <a:r>
            <a:rPr lang="en-US" sz="2000" dirty="0" smtClean="0"/>
            <a:t>2 – Not Repeated. Campus Only</a:t>
          </a:r>
          <a:endParaRPr lang="en-US" sz="2000" dirty="0"/>
        </a:p>
      </dgm:t>
    </dgm:pt>
    <dgm:pt modelId="{658AE40E-CE1F-4D37-B1EB-0A88C2A053D5}" type="parTrans" cxnId="{3FD277BB-A5A5-4577-98EC-D548565411CC}">
      <dgm:prSet/>
      <dgm:spPr/>
      <dgm:t>
        <a:bodyPr/>
        <a:lstStyle/>
        <a:p>
          <a:endParaRPr lang="en-US" sz="2000"/>
        </a:p>
      </dgm:t>
    </dgm:pt>
    <dgm:pt modelId="{4FDDF644-A3CE-4818-BDB1-7F5E0FC9C751}" type="sibTrans" cxnId="{3FD277BB-A5A5-4577-98EC-D548565411CC}">
      <dgm:prSet/>
      <dgm:spPr/>
      <dgm:t>
        <a:bodyPr/>
        <a:lstStyle/>
        <a:p>
          <a:endParaRPr lang="en-US" sz="2000"/>
        </a:p>
      </dgm:t>
    </dgm:pt>
    <dgm:pt modelId="{D0B029BA-0043-448D-9A5A-BBF4E86CE757}" type="pres">
      <dgm:prSet presAssocID="{2DFF84F6-25C2-4033-8320-4482922CC0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50A05-DDEF-43B1-9391-0C600F28BA8F}" type="pres">
      <dgm:prSet presAssocID="{23029F18-F4A2-4DCB-A509-245EA2E82077}" presName="parentLin" presStyleCnt="0"/>
      <dgm:spPr/>
    </dgm:pt>
    <dgm:pt modelId="{71914491-40AB-4A23-8907-FCDD32DB89A9}" type="pres">
      <dgm:prSet presAssocID="{23029F18-F4A2-4DCB-A509-245EA2E8207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0A0D6BB-4BDE-40AB-BDBF-D790F9F10EBE}" type="pres">
      <dgm:prSet presAssocID="{23029F18-F4A2-4DCB-A509-245EA2E82077}" presName="parentText" presStyleLbl="node1" presStyleIdx="0" presStyleCnt="1" custScaleY="45157" custLinFactNeighborY="-28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DFBBE-8DAF-45F5-AB99-EB3220E25002}" type="pres">
      <dgm:prSet presAssocID="{23029F18-F4A2-4DCB-A509-245EA2E82077}" presName="negativeSpace" presStyleCnt="0"/>
      <dgm:spPr/>
    </dgm:pt>
    <dgm:pt modelId="{49B25F9A-2FEA-4788-B998-7DBF3959250E}" type="pres">
      <dgm:prSet presAssocID="{23029F18-F4A2-4DCB-A509-245EA2E82077}" presName="childText" presStyleLbl="conFgAcc1" presStyleIdx="0" presStyleCnt="1" custScaleY="69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357D4C-F3CC-4ED0-AC23-2DEB6106884E}" srcId="{23029F18-F4A2-4DCB-A509-245EA2E82077}" destId="{ACEFDDF2-797C-460B-8CB7-9906DB97076C}" srcOrd="0" destOrd="0" parTransId="{4D0CCD8B-BD25-4290-B41C-FF3AD8A4C479}" sibTransId="{C1FE1D40-E3FF-4F6B-8AC1-1F6BD5666B30}"/>
    <dgm:cxn modelId="{90F20067-1E7E-47C4-876B-112F617BF84B}" type="presOf" srcId="{23029F18-F4A2-4DCB-A509-245EA2E82077}" destId="{20A0D6BB-4BDE-40AB-BDBF-D790F9F10EBE}" srcOrd="1" destOrd="0" presId="urn:microsoft.com/office/officeart/2005/8/layout/list1"/>
    <dgm:cxn modelId="{D2DFE3DD-2165-49BC-98FA-0AFB503F7FF2}" type="presOf" srcId="{2DFF84F6-25C2-4033-8320-4482922CC031}" destId="{D0B029BA-0043-448D-9A5A-BBF4E86CE757}" srcOrd="0" destOrd="0" presId="urn:microsoft.com/office/officeart/2005/8/layout/list1"/>
    <dgm:cxn modelId="{BD7BEF88-D724-47EC-BAD9-7E38370DE44E}" srcId="{23029F18-F4A2-4DCB-A509-245EA2E82077}" destId="{002786A5-1E3F-42F5-B40E-4D3287737355}" srcOrd="2" destOrd="0" parTransId="{7A68DB3F-DBBA-4CBE-9D4E-BA80D1C9440C}" sibTransId="{06AA9313-A8EF-44CF-BD8A-000DA4C7951E}"/>
    <dgm:cxn modelId="{24A4EA4D-4EB8-4852-8A71-E4E743F6B949}" srcId="{23029F18-F4A2-4DCB-A509-245EA2E82077}" destId="{1DB78E7C-9C16-4463-8C59-4C31B238556A}" srcOrd="1" destOrd="0" parTransId="{89718BB7-330D-4522-BD73-8AC41A0699DB}" sibTransId="{FB302663-D5DF-40A9-A8C3-C2FB1A9F5F6E}"/>
    <dgm:cxn modelId="{37263D82-FF22-46F7-9CB7-6DF36550C2F6}" type="presOf" srcId="{C19F4C6B-248D-4DED-A46F-A8B297DE5BA3}" destId="{49B25F9A-2FEA-4788-B998-7DBF3959250E}" srcOrd="0" destOrd="3" presId="urn:microsoft.com/office/officeart/2005/8/layout/list1"/>
    <dgm:cxn modelId="{8F56CFFB-EA1B-48E9-8DD6-6657DF77CAD0}" type="presOf" srcId="{ACEFDDF2-797C-460B-8CB7-9906DB97076C}" destId="{49B25F9A-2FEA-4788-B998-7DBF3959250E}" srcOrd="0" destOrd="0" presId="urn:microsoft.com/office/officeart/2005/8/layout/list1"/>
    <dgm:cxn modelId="{3FD277BB-A5A5-4577-98EC-D548565411CC}" srcId="{23029F18-F4A2-4DCB-A509-245EA2E82077}" destId="{C19F4C6B-248D-4DED-A46F-A8B297DE5BA3}" srcOrd="3" destOrd="0" parTransId="{658AE40E-CE1F-4D37-B1EB-0A88C2A053D5}" sibTransId="{4FDDF644-A3CE-4818-BDB1-7F5E0FC9C751}"/>
    <dgm:cxn modelId="{861E949F-2EFA-4897-B7FD-502C2F17F553}" type="presOf" srcId="{1DB78E7C-9C16-4463-8C59-4C31B238556A}" destId="{49B25F9A-2FEA-4788-B998-7DBF3959250E}" srcOrd="0" destOrd="1" presId="urn:microsoft.com/office/officeart/2005/8/layout/list1"/>
    <dgm:cxn modelId="{7B04374D-45FB-443D-AFFD-F5C0E2BEFFB9}" type="presOf" srcId="{002786A5-1E3F-42F5-B40E-4D3287737355}" destId="{49B25F9A-2FEA-4788-B998-7DBF3959250E}" srcOrd="0" destOrd="2" presId="urn:microsoft.com/office/officeart/2005/8/layout/list1"/>
    <dgm:cxn modelId="{E5EA1D2D-4749-46E9-A463-14A00EF9412C}" srcId="{2DFF84F6-25C2-4033-8320-4482922CC031}" destId="{23029F18-F4A2-4DCB-A509-245EA2E82077}" srcOrd="0" destOrd="0" parTransId="{FBC35B83-6901-43BD-B0A2-E21C4B98F45D}" sibTransId="{0CBD4233-5FCD-49F7-80BF-2E52FBE77905}"/>
    <dgm:cxn modelId="{752C6E1D-8DAF-4DBC-8D2C-2DDB1331CCB8}" type="presOf" srcId="{23029F18-F4A2-4DCB-A509-245EA2E82077}" destId="{71914491-40AB-4A23-8907-FCDD32DB89A9}" srcOrd="0" destOrd="0" presId="urn:microsoft.com/office/officeart/2005/8/layout/list1"/>
    <dgm:cxn modelId="{813E84A8-AE7B-4A22-BF22-EEDBD987E7E6}" type="presParOf" srcId="{D0B029BA-0043-448D-9A5A-BBF4E86CE757}" destId="{17C50A05-DDEF-43B1-9391-0C600F28BA8F}" srcOrd="0" destOrd="0" presId="urn:microsoft.com/office/officeart/2005/8/layout/list1"/>
    <dgm:cxn modelId="{9D27755B-C774-47BD-9CD9-26282C063E90}" type="presParOf" srcId="{17C50A05-DDEF-43B1-9391-0C600F28BA8F}" destId="{71914491-40AB-4A23-8907-FCDD32DB89A9}" srcOrd="0" destOrd="0" presId="urn:microsoft.com/office/officeart/2005/8/layout/list1"/>
    <dgm:cxn modelId="{45E3E6A1-FED0-4DC5-9B91-507BA8180691}" type="presParOf" srcId="{17C50A05-DDEF-43B1-9391-0C600F28BA8F}" destId="{20A0D6BB-4BDE-40AB-BDBF-D790F9F10EBE}" srcOrd="1" destOrd="0" presId="urn:microsoft.com/office/officeart/2005/8/layout/list1"/>
    <dgm:cxn modelId="{F9AB7D2E-46F8-4632-92A1-7DE2D071A4E2}" type="presParOf" srcId="{D0B029BA-0043-448D-9A5A-BBF4E86CE757}" destId="{469DFBBE-8DAF-45F5-AB99-EB3220E25002}" srcOrd="1" destOrd="0" presId="urn:microsoft.com/office/officeart/2005/8/layout/list1"/>
    <dgm:cxn modelId="{07DB49F4-19F3-4121-A39D-7988BD0B3E02}" type="presParOf" srcId="{D0B029BA-0043-448D-9A5A-BBF4E86CE757}" destId="{49B25F9A-2FEA-4788-B998-7DBF3959250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F84F6-25C2-4033-8320-4482922CC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29F18-F4A2-4DCB-A509-245EA2E82077}">
      <dgm:prSet phldrT="[Text]" custT="1"/>
      <dgm:spPr/>
      <dgm:t>
        <a:bodyPr/>
        <a:lstStyle/>
        <a:p>
          <a:r>
            <a:rPr lang="en-US" sz="1800" dirty="0"/>
            <a:t>Filters on the repeater will filter out as much ‘outside’ chatter as possible</a:t>
          </a:r>
        </a:p>
      </dgm:t>
    </dgm:pt>
    <dgm:pt modelId="{FBC35B83-6901-43BD-B0A2-E21C4B98F45D}" type="parTrans" cxnId="{E5EA1D2D-4749-46E9-A463-14A00EF9412C}">
      <dgm:prSet/>
      <dgm:spPr/>
      <dgm:t>
        <a:bodyPr/>
        <a:lstStyle/>
        <a:p>
          <a:endParaRPr lang="en-US" sz="2000"/>
        </a:p>
      </dgm:t>
    </dgm:pt>
    <dgm:pt modelId="{0CBD4233-5FCD-49F7-80BF-2E52FBE77905}" type="sibTrans" cxnId="{E5EA1D2D-4749-46E9-A463-14A00EF9412C}">
      <dgm:prSet/>
      <dgm:spPr/>
      <dgm:t>
        <a:bodyPr/>
        <a:lstStyle/>
        <a:p>
          <a:endParaRPr lang="en-US" sz="2000"/>
        </a:p>
      </dgm:t>
    </dgm:pt>
    <dgm:pt modelId="{D7AB9512-74A4-41F6-AC46-0D50BDE9E1E6}">
      <dgm:prSet custT="1"/>
      <dgm:spPr/>
      <dgm:t>
        <a:bodyPr/>
        <a:lstStyle/>
        <a:p>
          <a:r>
            <a:rPr lang="en-US" sz="1800" dirty="0"/>
            <a:t>Radios ARE programmed to travel between campuses</a:t>
          </a:r>
        </a:p>
      </dgm:t>
    </dgm:pt>
    <dgm:pt modelId="{308BA8AE-FBF0-4F35-8C51-079D674AD3A2}" type="parTrans" cxnId="{AB25A942-CEE0-4C15-B155-6AB2E663808B}">
      <dgm:prSet/>
      <dgm:spPr/>
      <dgm:t>
        <a:bodyPr/>
        <a:lstStyle/>
        <a:p>
          <a:endParaRPr lang="en-US" sz="2000"/>
        </a:p>
      </dgm:t>
    </dgm:pt>
    <dgm:pt modelId="{525027DE-93B0-45B4-9DFA-B6EC58912B49}" type="sibTrans" cxnId="{AB25A942-CEE0-4C15-B155-6AB2E663808B}">
      <dgm:prSet/>
      <dgm:spPr/>
      <dgm:t>
        <a:bodyPr/>
        <a:lstStyle/>
        <a:p>
          <a:endParaRPr lang="en-US" sz="2000"/>
        </a:p>
      </dgm:t>
    </dgm:pt>
    <dgm:pt modelId="{89E4A0BA-EB47-4994-A306-BC2BC1046189}">
      <dgm:prSet custT="1"/>
      <dgm:spPr/>
      <dgm:t>
        <a:bodyPr/>
        <a:lstStyle/>
        <a:p>
          <a:r>
            <a:rPr lang="en-US" sz="1800" dirty="0"/>
            <a:t>UHF Radios have been identified for daily usage for Facilities &amp; Public Safety. Also identified for primary usage during an emergency</a:t>
          </a:r>
        </a:p>
      </dgm:t>
    </dgm:pt>
    <dgm:pt modelId="{5D6FD3BC-6870-4D79-AB63-6305BA1E98DD}" type="parTrans" cxnId="{35A8EF65-0F4F-4695-80BF-675214A8A626}">
      <dgm:prSet/>
      <dgm:spPr/>
      <dgm:t>
        <a:bodyPr/>
        <a:lstStyle/>
        <a:p>
          <a:endParaRPr lang="en-US" sz="2000"/>
        </a:p>
      </dgm:t>
    </dgm:pt>
    <dgm:pt modelId="{2E4FF66E-E60D-41C6-8066-1EB975FB448C}" type="sibTrans" cxnId="{35A8EF65-0F4F-4695-80BF-675214A8A626}">
      <dgm:prSet/>
      <dgm:spPr/>
      <dgm:t>
        <a:bodyPr/>
        <a:lstStyle/>
        <a:p>
          <a:endParaRPr lang="en-US" sz="2000"/>
        </a:p>
      </dgm:t>
    </dgm:pt>
    <dgm:pt modelId="{D0B029BA-0043-448D-9A5A-BBF4E86CE757}" type="pres">
      <dgm:prSet presAssocID="{2DFF84F6-25C2-4033-8320-4482922CC0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50A05-DDEF-43B1-9391-0C600F28BA8F}" type="pres">
      <dgm:prSet presAssocID="{23029F18-F4A2-4DCB-A509-245EA2E82077}" presName="parentLin" presStyleCnt="0"/>
      <dgm:spPr/>
    </dgm:pt>
    <dgm:pt modelId="{71914491-40AB-4A23-8907-FCDD32DB89A9}" type="pres">
      <dgm:prSet presAssocID="{23029F18-F4A2-4DCB-A509-245EA2E8207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A0D6BB-4BDE-40AB-BDBF-D790F9F10EBE}" type="pres">
      <dgm:prSet presAssocID="{23029F18-F4A2-4DCB-A509-245EA2E820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DFBBE-8DAF-45F5-AB99-EB3220E25002}" type="pres">
      <dgm:prSet presAssocID="{23029F18-F4A2-4DCB-A509-245EA2E82077}" presName="negativeSpace" presStyleCnt="0"/>
      <dgm:spPr/>
    </dgm:pt>
    <dgm:pt modelId="{49B25F9A-2FEA-4788-B998-7DBF3959250E}" type="pres">
      <dgm:prSet presAssocID="{23029F18-F4A2-4DCB-A509-245EA2E82077}" presName="childText" presStyleLbl="conFgAcc1" presStyleIdx="0" presStyleCnt="3">
        <dgm:presLayoutVars>
          <dgm:bulletEnabled val="1"/>
        </dgm:presLayoutVars>
      </dgm:prSet>
      <dgm:spPr/>
    </dgm:pt>
    <dgm:pt modelId="{43664C07-E56F-4E80-BBF4-B63A5B936111}" type="pres">
      <dgm:prSet presAssocID="{0CBD4233-5FCD-49F7-80BF-2E52FBE77905}" presName="spaceBetweenRectangles" presStyleCnt="0"/>
      <dgm:spPr/>
    </dgm:pt>
    <dgm:pt modelId="{CECAEC19-67B6-40FB-9EDF-FBA09775CCB2}" type="pres">
      <dgm:prSet presAssocID="{D7AB9512-74A4-41F6-AC46-0D50BDE9E1E6}" presName="parentLin" presStyleCnt="0"/>
      <dgm:spPr/>
    </dgm:pt>
    <dgm:pt modelId="{73B254E8-4B49-4F1A-B9FD-4DE4C35D9F69}" type="pres">
      <dgm:prSet presAssocID="{D7AB9512-74A4-41F6-AC46-0D50BDE9E1E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6863A35-6D7F-4022-A438-D923949068BF}" type="pres">
      <dgm:prSet presAssocID="{D7AB9512-74A4-41F6-AC46-0D50BDE9E1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7BCE7-6D8C-4AEF-B446-50BDFEDE7C0A}" type="pres">
      <dgm:prSet presAssocID="{D7AB9512-74A4-41F6-AC46-0D50BDE9E1E6}" presName="negativeSpace" presStyleCnt="0"/>
      <dgm:spPr/>
    </dgm:pt>
    <dgm:pt modelId="{7D041C41-9EB3-487E-B3E3-180D5078DAFA}" type="pres">
      <dgm:prSet presAssocID="{D7AB9512-74A4-41F6-AC46-0D50BDE9E1E6}" presName="childText" presStyleLbl="conFgAcc1" presStyleIdx="1" presStyleCnt="3">
        <dgm:presLayoutVars>
          <dgm:bulletEnabled val="1"/>
        </dgm:presLayoutVars>
      </dgm:prSet>
      <dgm:spPr/>
    </dgm:pt>
    <dgm:pt modelId="{6C36FC0C-4246-4790-BEF3-9D0850A2F47B}" type="pres">
      <dgm:prSet presAssocID="{525027DE-93B0-45B4-9DFA-B6EC58912B49}" presName="spaceBetweenRectangles" presStyleCnt="0"/>
      <dgm:spPr/>
    </dgm:pt>
    <dgm:pt modelId="{287BEB06-21BB-41EE-81B0-2243BD036F8A}" type="pres">
      <dgm:prSet presAssocID="{89E4A0BA-EB47-4994-A306-BC2BC1046189}" presName="parentLin" presStyleCnt="0"/>
      <dgm:spPr/>
    </dgm:pt>
    <dgm:pt modelId="{88CD520E-E1A5-4352-AC6C-9FEAF624374D}" type="pres">
      <dgm:prSet presAssocID="{89E4A0BA-EB47-4994-A306-BC2BC104618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972C509-9B0F-4468-B10D-C36678DC5A72}" type="pres">
      <dgm:prSet presAssocID="{89E4A0BA-EB47-4994-A306-BC2BC10461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61547-CBD3-464A-9CDF-4D64032C7C00}" type="pres">
      <dgm:prSet presAssocID="{89E4A0BA-EB47-4994-A306-BC2BC1046189}" presName="negativeSpace" presStyleCnt="0"/>
      <dgm:spPr/>
    </dgm:pt>
    <dgm:pt modelId="{61BB2E99-7793-4CB1-A262-9D859CB256C6}" type="pres">
      <dgm:prSet presAssocID="{89E4A0BA-EB47-4994-A306-BC2BC10461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924F80-F1F6-48A4-B491-A42CBA73E0B6}" type="presOf" srcId="{D7AB9512-74A4-41F6-AC46-0D50BDE9E1E6}" destId="{73B254E8-4B49-4F1A-B9FD-4DE4C35D9F69}" srcOrd="0" destOrd="0" presId="urn:microsoft.com/office/officeart/2005/8/layout/list1"/>
    <dgm:cxn modelId="{AB25A942-CEE0-4C15-B155-6AB2E663808B}" srcId="{2DFF84F6-25C2-4033-8320-4482922CC031}" destId="{D7AB9512-74A4-41F6-AC46-0D50BDE9E1E6}" srcOrd="1" destOrd="0" parTransId="{308BA8AE-FBF0-4F35-8C51-079D674AD3A2}" sibTransId="{525027DE-93B0-45B4-9DFA-B6EC58912B49}"/>
    <dgm:cxn modelId="{35A8EF65-0F4F-4695-80BF-675214A8A626}" srcId="{2DFF84F6-25C2-4033-8320-4482922CC031}" destId="{89E4A0BA-EB47-4994-A306-BC2BC1046189}" srcOrd="2" destOrd="0" parTransId="{5D6FD3BC-6870-4D79-AB63-6305BA1E98DD}" sibTransId="{2E4FF66E-E60D-41C6-8066-1EB975FB448C}"/>
    <dgm:cxn modelId="{90F20067-1E7E-47C4-876B-112F617BF84B}" type="presOf" srcId="{23029F18-F4A2-4DCB-A509-245EA2E82077}" destId="{20A0D6BB-4BDE-40AB-BDBF-D790F9F10EBE}" srcOrd="1" destOrd="0" presId="urn:microsoft.com/office/officeart/2005/8/layout/list1"/>
    <dgm:cxn modelId="{CB1CEFE2-A2F8-4C18-95DC-5C75FFA88555}" type="presOf" srcId="{89E4A0BA-EB47-4994-A306-BC2BC1046189}" destId="{88CD520E-E1A5-4352-AC6C-9FEAF624374D}" srcOrd="0" destOrd="0" presId="urn:microsoft.com/office/officeart/2005/8/layout/list1"/>
    <dgm:cxn modelId="{92388344-13EA-4596-B9C9-121B5DC154BA}" type="presOf" srcId="{89E4A0BA-EB47-4994-A306-BC2BC1046189}" destId="{9972C509-9B0F-4468-B10D-C36678DC5A72}" srcOrd="1" destOrd="0" presId="urn:microsoft.com/office/officeart/2005/8/layout/list1"/>
    <dgm:cxn modelId="{44BF9895-895A-4CF8-A4F0-69C4F80FF75E}" type="presOf" srcId="{D7AB9512-74A4-41F6-AC46-0D50BDE9E1E6}" destId="{26863A35-6D7F-4022-A438-D923949068BF}" srcOrd="1" destOrd="0" presId="urn:microsoft.com/office/officeart/2005/8/layout/list1"/>
    <dgm:cxn modelId="{E5EA1D2D-4749-46E9-A463-14A00EF9412C}" srcId="{2DFF84F6-25C2-4033-8320-4482922CC031}" destId="{23029F18-F4A2-4DCB-A509-245EA2E82077}" srcOrd="0" destOrd="0" parTransId="{FBC35B83-6901-43BD-B0A2-E21C4B98F45D}" sibTransId="{0CBD4233-5FCD-49F7-80BF-2E52FBE77905}"/>
    <dgm:cxn modelId="{752C6E1D-8DAF-4DBC-8D2C-2DDB1331CCB8}" type="presOf" srcId="{23029F18-F4A2-4DCB-A509-245EA2E82077}" destId="{71914491-40AB-4A23-8907-FCDD32DB89A9}" srcOrd="0" destOrd="0" presId="urn:microsoft.com/office/officeart/2005/8/layout/list1"/>
    <dgm:cxn modelId="{D2DFE3DD-2165-49BC-98FA-0AFB503F7FF2}" type="presOf" srcId="{2DFF84F6-25C2-4033-8320-4482922CC031}" destId="{D0B029BA-0043-448D-9A5A-BBF4E86CE757}" srcOrd="0" destOrd="0" presId="urn:microsoft.com/office/officeart/2005/8/layout/list1"/>
    <dgm:cxn modelId="{813E84A8-AE7B-4A22-BF22-EEDBD987E7E6}" type="presParOf" srcId="{D0B029BA-0043-448D-9A5A-BBF4E86CE757}" destId="{17C50A05-DDEF-43B1-9391-0C600F28BA8F}" srcOrd="0" destOrd="0" presId="urn:microsoft.com/office/officeart/2005/8/layout/list1"/>
    <dgm:cxn modelId="{9D27755B-C774-47BD-9CD9-26282C063E90}" type="presParOf" srcId="{17C50A05-DDEF-43B1-9391-0C600F28BA8F}" destId="{71914491-40AB-4A23-8907-FCDD32DB89A9}" srcOrd="0" destOrd="0" presId="urn:microsoft.com/office/officeart/2005/8/layout/list1"/>
    <dgm:cxn modelId="{45E3E6A1-FED0-4DC5-9B91-507BA8180691}" type="presParOf" srcId="{17C50A05-DDEF-43B1-9391-0C600F28BA8F}" destId="{20A0D6BB-4BDE-40AB-BDBF-D790F9F10EBE}" srcOrd="1" destOrd="0" presId="urn:microsoft.com/office/officeart/2005/8/layout/list1"/>
    <dgm:cxn modelId="{F9AB7D2E-46F8-4632-92A1-7DE2D071A4E2}" type="presParOf" srcId="{D0B029BA-0043-448D-9A5A-BBF4E86CE757}" destId="{469DFBBE-8DAF-45F5-AB99-EB3220E25002}" srcOrd="1" destOrd="0" presId="urn:microsoft.com/office/officeart/2005/8/layout/list1"/>
    <dgm:cxn modelId="{07DB49F4-19F3-4121-A39D-7988BD0B3E02}" type="presParOf" srcId="{D0B029BA-0043-448D-9A5A-BBF4E86CE757}" destId="{49B25F9A-2FEA-4788-B998-7DBF3959250E}" srcOrd="2" destOrd="0" presId="urn:microsoft.com/office/officeart/2005/8/layout/list1"/>
    <dgm:cxn modelId="{2BB9EE19-ED96-4EE2-B34F-6B20629F042A}" type="presParOf" srcId="{D0B029BA-0043-448D-9A5A-BBF4E86CE757}" destId="{43664C07-E56F-4E80-BBF4-B63A5B936111}" srcOrd="3" destOrd="0" presId="urn:microsoft.com/office/officeart/2005/8/layout/list1"/>
    <dgm:cxn modelId="{628255A1-E13B-42C0-86D3-9DDCEA385E6F}" type="presParOf" srcId="{D0B029BA-0043-448D-9A5A-BBF4E86CE757}" destId="{CECAEC19-67B6-40FB-9EDF-FBA09775CCB2}" srcOrd="4" destOrd="0" presId="urn:microsoft.com/office/officeart/2005/8/layout/list1"/>
    <dgm:cxn modelId="{41BFDAF2-D88B-4EE6-A870-5EEA20732E73}" type="presParOf" srcId="{CECAEC19-67B6-40FB-9EDF-FBA09775CCB2}" destId="{73B254E8-4B49-4F1A-B9FD-4DE4C35D9F69}" srcOrd="0" destOrd="0" presId="urn:microsoft.com/office/officeart/2005/8/layout/list1"/>
    <dgm:cxn modelId="{1D6A86E0-FA06-49F1-B58A-DDDE86189EDF}" type="presParOf" srcId="{CECAEC19-67B6-40FB-9EDF-FBA09775CCB2}" destId="{26863A35-6D7F-4022-A438-D923949068BF}" srcOrd="1" destOrd="0" presId="urn:microsoft.com/office/officeart/2005/8/layout/list1"/>
    <dgm:cxn modelId="{356A1C94-D462-4A13-829C-A7A8E4E850F6}" type="presParOf" srcId="{D0B029BA-0043-448D-9A5A-BBF4E86CE757}" destId="{E6C7BCE7-6D8C-4AEF-B446-50BDFEDE7C0A}" srcOrd="5" destOrd="0" presId="urn:microsoft.com/office/officeart/2005/8/layout/list1"/>
    <dgm:cxn modelId="{14DEADF1-A06B-422F-AA6B-1B40F0C20F1A}" type="presParOf" srcId="{D0B029BA-0043-448D-9A5A-BBF4E86CE757}" destId="{7D041C41-9EB3-487E-B3E3-180D5078DAFA}" srcOrd="6" destOrd="0" presId="urn:microsoft.com/office/officeart/2005/8/layout/list1"/>
    <dgm:cxn modelId="{E415AAA7-FCD9-4CF7-AEF3-729EB1E24500}" type="presParOf" srcId="{D0B029BA-0043-448D-9A5A-BBF4E86CE757}" destId="{6C36FC0C-4246-4790-BEF3-9D0850A2F47B}" srcOrd="7" destOrd="0" presId="urn:microsoft.com/office/officeart/2005/8/layout/list1"/>
    <dgm:cxn modelId="{D5B6A312-E731-4BFA-AC00-41ECD19F9C72}" type="presParOf" srcId="{D0B029BA-0043-448D-9A5A-BBF4E86CE757}" destId="{287BEB06-21BB-41EE-81B0-2243BD036F8A}" srcOrd="8" destOrd="0" presId="urn:microsoft.com/office/officeart/2005/8/layout/list1"/>
    <dgm:cxn modelId="{3C664495-5C82-4CA8-816E-C8DD1CAA7111}" type="presParOf" srcId="{287BEB06-21BB-41EE-81B0-2243BD036F8A}" destId="{88CD520E-E1A5-4352-AC6C-9FEAF624374D}" srcOrd="0" destOrd="0" presId="urn:microsoft.com/office/officeart/2005/8/layout/list1"/>
    <dgm:cxn modelId="{3E4B4383-3935-4DEB-B4B2-CC94B734586E}" type="presParOf" srcId="{287BEB06-21BB-41EE-81B0-2243BD036F8A}" destId="{9972C509-9B0F-4468-B10D-C36678DC5A72}" srcOrd="1" destOrd="0" presId="urn:microsoft.com/office/officeart/2005/8/layout/list1"/>
    <dgm:cxn modelId="{117B6D25-D262-47C1-9981-39D69BDAEAFE}" type="presParOf" srcId="{D0B029BA-0043-448D-9A5A-BBF4E86CE757}" destId="{C7561547-CBD3-464A-9CDF-4D64032C7C00}" srcOrd="9" destOrd="0" presId="urn:microsoft.com/office/officeart/2005/8/layout/list1"/>
    <dgm:cxn modelId="{43CB3D0D-1841-44EF-A020-2DC799A6807B}" type="presParOf" srcId="{D0B029BA-0043-448D-9A5A-BBF4E86CE757}" destId="{61BB2E99-7793-4CB1-A262-9D859CB256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FF84F6-25C2-4033-8320-4482922CC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29F18-F4A2-4DCB-A509-245EA2E82077}">
      <dgm:prSet phldrT="[Text]" custT="1"/>
      <dgm:spPr/>
      <dgm:t>
        <a:bodyPr/>
        <a:lstStyle/>
        <a:p>
          <a:r>
            <a:rPr lang="en-US" sz="1800" dirty="0"/>
            <a:t>Do not ‘step-on’ or interrupt parties already engaged in conversation</a:t>
          </a:r>
        </a:p>
      </dgm:t>
    </dgm:pt>
    <dgm:pt modelId="{FBC35B83-6901-43BD-B0A2-E21C4B98F45D}" type="parTrans" cxnId="{E5EA1D2D-4749-46E9-A463-14A00EF9412C}">
      <dgm:prSet/>
      <dgm:spPr/>
      <dgm:t>
        <a:bodyPr/>
        <a:lstStyle/>
        <a:p>
          <a:endParaRPr lang="en-US" sz="1800"/>
        </a:p>
      </dgm:t>
    </dgm:pt>
    <dgm:pt modelId="{0CBD4233-5FCD-49F7-80BF-2E52FBE77905}" type="sibTrans" cxnId="{E5EA1D2D-4749-46E9-A463-14A00EF9412C}">
      <dgm:prSet/>
      <dgm:spPr/>
      <dgm:t>
        <a:bodyPr/>
        <a:lstStyle/>
        <a:p>
          <a:endParaRPr lang="en-US" sz="1800"/>
        </a:p>
      </dgm:t>
    </dgm:pt>
    <dgm:pt modelId="{90664029-EFCF-4000-A2A0-B0686483E642}">
      <dgm:prSet custT="1"/>
      <dgm:spPr/>
      <dgm:t>
        <a:bodyPr/>
        <a:lstStyle/>
        <a:p>
          <a:r>
            <a:rPr lang="en-US" sz="1800" dirty="0"/>
            <a:t>Do not use for trivial or confidential conversations </a:t>
          </a:r>
        </a:p>
      </dgm:t>
    </dgm:pt>
    <dgm:pt modelId="{4435D9BE-6203-4645-9E66-B66AD95D82E1}" type="parTrans" cxnId="{CC914E2C-871B-4F3B-A4D7-F400B2A0A44C}">
      <dgm:prSet/>
      <dgm:spPr/>
      <dgm:t>
        <a:bodyPr/>
        <a:lstStyle/>
        <a:p>
          <a:endParaRPr lang="en-US" sz="1800"/>
        </a:p>
      </dgm:t>
    </dgm:pt>
    <dgm:pt modelId="{52AD810A-7A9F-4178-9E57-9366DCE1D870}" type="sibTrans" cxnId="{CC914E2C-871B-4F3B-A4D7-F400B2A0A44C}">
      <dgm:prSet/>
      <dgm:spPr/>
      <dgm:t>
        <a:bodyPr/>
        <a:lstStyle/>
        <a:p>
          <a:endParaRPr lang="en-US" sz="1800"/>
        </a:p>
      </dgm:t>
    </dgm:pt>
    <dgm:pt modelId="{724C7EFD-A396-4DD7-8C99-D6607DBF94B4}">
      <dgm:prSet custT="1"/>
      <dgm:spPr/>
      <dgm:t>
        <a:bodyPr/>
        <a:lstStyle/>
        <a:p>
          <a:r>
            <a:rPr lang="en-US" sz="1800" dirty="0"/>
            <a:t>As a courtesy, be aware of the volume of your radio; radios can be disruptive to those around you </a:t>
          </a:r>
        </a:p>
      </dgm:t>
    </dgm:pt>
    <dgm:pt modelId="{51767357-DCE2-4C9F-8093-AA60B364EEC4}" type="parTrans" cxnId="{DBA783B9-BEF9-4A54-A365-41874460CFD8}">
      <dgm:prSet/>
      <dgm:spPr/>
      <dgm:t>
        <a:bodyPr/>
        <a:lstStyle/>
        <a:p>
          <a:endParaRPr lang="en-US" sz="1800"/>
        </a:p>
      </dgm:t>
    </dgm:pt>
    <dgm:pt modelId="{503CAFBF-A9EF-416B-A8AB-3E4264A7035C}" type="sibTrans" cxnId="{DBA783B9-BEF9-4A54-A365-41874460CFD8}">
      <dgm:prSet/>
      <dgm:spPr/>
      <dgm:t>
        <a:bodyPr/>
        <a:lstStyle/>
        <a:p>
          <a:endParaRPr lang="en-US" sz="1800"/>
        </a:p>
      </dgm:t>
    </dgm:pt>
    <dgm:pt modelId="{FCD2A7E6-2BC4-46A1-8306-4144A62EE242}">
      <dgm:prSet custT="1"/>
      <dgm:spPr/>
      <dgm:t>
        <a:bodyPr/>
        <a:lstStyle/>
        <a:p>
          <a:r>
            <a:rPr lang="en-US" sz="1800" dirty="0"/>
            <a:t>Do not use foul language; the FCC considers this a grievous offense and will revoke our license </a:t>
          </a:r>
        </a:p>
      </dgm:t>
    </dgm:pt>
    <dgm:pt modelId="{F684A0B8-A401-4F06-941A-EB566751D62A}" type="parTrans" cxnId="{072E61E6-1E4B-4124-807D-B19E0C21CE06}">
      <dgm:prSet/>
      <dgm:spPr/>
      <dgm:t>
        <a:bodyPr/>
        <a:lstStyle/>
        <a:p>
          <a:endParaRPr lang="en-US" sz="1800"/>
        </a:p>
      </dgm:t>
    </dgm:pt>
    <dgm:pt modelId="{AD01B78C-9B43-41AF-8FB3-81C6C7463BAA}" type="sibTrans" cxnId="{072E61E6-1E4B-4124-807D-B19E0C21CE06}">
      <dgm:prSet/>
      <dgm:spPr/>
      <dgm:t>
        <a:bodyPr/>
        <a:lstStyle/>
        <a:p>
          <a:endParaRPr lang="en-US" sz="1800"/>
        </a:p>
      </dgm:t>
    </dgm:pt>
    <dgm:pt modelId="{D0B029BA-0043-448D-9A5A-BBF4E86CE757}" type="pres">
      <dgm:prSet presAssocID="{2DFF84F6-25C2-4033-8320-4482922CC0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50A05-DDEF-43B1-9391-0C600F28BA8F}" type="pres">
      <dgm:prSet presAssocID="{23029F18-F4A2-4DCB-A509-245EA2E82077}" presName="parentLin" presStyleCnt="0"/>
      <dgm:spPr/>
    </dgm:pt>
    <dgm:pt modelId="{71914491-40AB-4A23-8907-FCDD32DB89A9}" type="pres">
      <dgm:prSet presAssocID="{23029F18-F4A2-4DCB-A509-245EA2E8207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0A0D6BB-4BDE-40AB-BDBF-D790F9F10EBE}" type="pres">
      <dgm:prSet presAssocID="{23029F18-F4A2-4DCB-A509-245EA2E820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DFBBE-8DAF-45F5-AB99-EB3220E25002}" type="pres">
      <dgm:prSet presAssocID="{23029F18-F4A2-4DCB-A509-245EA2E82077}" presName="negativeSpace" presStyleCnt="0"/>
      <dgm:spPr/>
    </dgm:pt>
    <dgm:pt modelId="{49B25F9A-2FEA-4788-B998-7DBF3959250E}" type="pres">
      <dgm:prSet presAssocID="{23029F18-F4A2-4DCB-A509-245EA2E82077}" presName="childText" presStyleLbl="conFgAcc1" presStyleIdx="0" presStyleCnt="4">
        <dgm:presLayoutVars>
          <dgm:bulletEnabled val="1"/>
        </dgm:presLayoutVars>
      </dgm:prSet>
      <dgm:spPr/>
    </dgm:pt>
    <dgm:pt modelId="{43664C07-E56F-4E80-BBF4-B63A5B936111}" type="pres">
      <dgm:prSet presAssocID="{0CBD4233-5FCD-49F7-80BF-2E52FBE77905}" presName="spaceBetweenRectangles" presStyleCnt="0"/>
      <dgm:spPr/>
    </dgm:pt>
    <dgm:pt modelId="{AD421504-F3FF-456E-A3AE-769191703ABC}" type="pres">
      <dgm:prSet presAssocID="{90664029-EFCF-4000-A2A0-B0686483E642}" presName="parentLin" presStyleCnt="0"/>
      <dgm:spPr/>
    </dgm:pt>
    <dgm:pt modelId="{FBD5138F-3900-487F-B5ED-2D2F464E3A8C}" type="pres">
      <dgm:prSet presAssocID="{90664029-EFCF-4000-A2A0-B0686483E64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2CDB657-E078-48C7-B660-B97B3C536BFC}" type="pres">
      <dgm:prSet presAssocID="{90664029-EFCF-4000-A2A0-B0686483E64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11D22-E125-44AC-9A3C-DE514486B826}" type="pres">
      <dgm:prSet presAssocID="{90664029-EFCF-4000-A2A0-B0686483E642}" presName="negativeSpace" presStyleCnt="0"/>
      <dgm:spPr/>
    </dgm:pt>
    <dgm:pt modelId="{3A8C457C-B09A-4449-97D6-40BE822B9920}" type="pres">
      <dgm:prSet presAssocID="{90664029-EFCF-4000-A2A0-B0686483E642}" presName="childText" presStyleLbl="conFgAcc1" presStyleIdx="1" presStyleCnt="4">
        <dgm:presLayoutVars>
          <dgm:bulletEnabled val="1"/>
        </dgm:presLayoutVars>
      </dgm:prSet>
      <dgm:spPr/>
    </dgm:pt>
    <dgm:pt modelId="{13861B20-18EB-4639-9916-5906E4C3586D}" type="pres">
      <dgm:prSet presAssocID="{52AD810A-7A9F-4178-9E57-9366DCE1D870}" presName="spaceBetweenRectangles" presStyleCnt="0"/>
      <dgm:spPr/>
    </dgm:pt>
    <dgm:pt modelId="{A3F84EA6-1C87-4402-B4DC-F40B88792DDF}" type="pres">
      <dgm:prSet presAssocID="{724C7EFD-A396-4DD7-8C99-D6607DBF94B4}" presName="parentLin" presStyleCnt="0"/>
      <dgm:spPr/>
    </dgm:pt>
    <dgm:pt modelId="{11CB0B19-AEC9-4AE4-8A4C-0D0108C66088}" type="pres">
      <dgm:prSet presAssocID="{724C7EFD-A396-4DD7-8C99-D6607DBF94B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7721258-F521-44E6-AADA-7A9A3FCB3FD6}" type="pres">
      <dgm:prSet presAssocID="{724C7EFD-A396-4DD7-8C99-D6607DBF94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0DC3-7D6B-49EE-9692-30DF7B6ABDEC}" type="pres">
      <dgm:prSet presAssocID="{724C7EFD-A396-4DD7-8C99-D6607DBF94B4}" presName="negativeSpace" presStyleCnt="0"/>
      <dgm:spPr/>
    </dgm:pt>
    <dgm:pt modelId="{FD02C20B-D74A-4FDC-9EC5-78E8BC1F22F4}" type="pres">
      <dgm:prSet presAssocID="{724C7EFD-A396-4DD7-8C99-D6607DBF94B4}" presName="childText" presStyleLbl="conFgAcc1" presStyleIdx="2" presStyleCnt="4">
        <dgm:presLayoutVars>
          <dgm:bulletEnabled val="1"/>
        </dgm:presLayoutVars>
      </dgm:prSet>
      <dgm:spPr/>
    </dgm:pt>
    <dgm:pt modelId="{0E136B08-4BEE-4082-9168-CAF7AF054B90}" type="pres">
      <dgm:prSet presAssocID="{503CAFBF-A9EF-416B-A8AB-3E4264A7035C}" presName="spaceBetweenRectangles" presStyleCnt="0"/>
      <dgm:spPr/>
    </dgm:pt>
    <dgm:pt modelId="{72190854-201F-4E5D-B688-77EC93EF67CC}" type="pres">
      <dgm:prSet presAssocID="{FCD2A7E6-2BC4-46A1-8306-4144A62EE242}" presName="parentLin" presStyleCnt="0"/>
      <dgm:spPr/>
    </dgm:pt>
    <dgm:pt modelId="{EF1D71A7-1137-4D1F-8B6E-0542B105697F}" type="pres">
      <dgm:prSet presAssocID="{FCD2A7E6-2BC4-46A1-8306-4144A62EE24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46F603E-4129-43B1-95A1-1C01BDC7226F}" type="pres">
      <dgm:prSet presAssocID="{FCD2A7E6-2BC4-46A1-8306-4144A62EE2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9128-3683-468E-BCF5-4AEA1DC10513}" type="pres">
      <dgm:prSet presAssocID="{FCD2A7E6-2BC4-46A1-8306-4144A62EE242}" presName="negativeSpace" presStyleCnt="0"/>
      <dgm:spPr/>
    </dgm:pt>
    <dgm:pt modelId="{29489579-B060-4553-B0EC-5723B931C09E}" type="pres">
      <dgm:prSet presAssocID="{FCD2A7E6-2BC4-46A1-8306-4144A62EE24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BA783B9-BEF9-4A54-A365-41874460CFD8}" srcId="{2DFF84F6-25C2-4033-8320-4482922CC031}" destId="{724C7EFD-A396-4DD7-8C99-D6607DBF94B4}" srcOrd="2" destOrd="0" parTransId="{51767357-DCE2-4C9F-8093-AA60B364EEC4}" sibTransId="{503CAFBF-A9EF-416B-A8AB-3E4264A7035C}"/>
    <dgm:cxn modelId="{90F20067-1E7E-47C4-876B-112F617BF84B}" type="presOf" srcId="{23029F18-F4A2-4DCB-A509-245EA2E82077}" destId="{20A0D6BB-4BDE-40AB-BDBF-D790F9F10EBE}" srcOrd="1" destOrd="0" presId="urn:microsoft.com/office/officeart/2005/8/layout/list1"/>
    <dgm:cxn modelId="{D2DFE3DD-2165-49BC-98FA-0AFB503F7FF2}" type="presOf" srcId="{2DFF84F6-25C2-4033-8320-4482922CC031}" destId="{D0B029BA-0043-448D-9A5A-BBF4E86CE757}" srcOrd="0" destOrd="0" presId="urn:microsoft.com/office/officeart/2005/8/layout/list1"/>
    <dgm:cxn modelId="{0C369B74-5249-4B97-A880-A3681AA6BE65}" type="presOf" srcId="{90664029-EFCF-4000-A2A0-B0686483E642}" destId="{32CDB657-E078-48C7-B660-B97B3C536BFC}" srcOrd="1" destOrd="0" presId="urn:microsoft.com/office/officeart/2005/8/layout/list1"/>
    <dgm:cxn modelId="{17FE1A07-64BF-484F-8A46-9594E01A4E16}" type="presOf" srcId="{FCD2A7E6-2BC4-46A1-8306-4144A62EE242}" destId="{EF1D71A7-1137-4D1F-8B6E-0542B105697F}" srcOrd="0" destOrd="0" presId="urn:microsoft.com/office/officeart/2005/8/layout/list1"/>
    <dgm:cxn modelId="{65A17673-FFAC-4823-94C6-825B5DF0F269}" type="presOf" srcId="{724C7EFD-A396-4DD7-8C99-D6607DBF94B4}" destId="{11CB0B19-AEC9-4AE4-8A4C-0D0108C66088}" srcOrd="0" destOrd="0" presId="urn:microsoft.com/office/officeart/2005/8/layout/list1"/>
    <dgm:cxn modelId="{16ABA286-70F8-4B54-82D7-194DF435D8EA}" type="presOf" srcId="{90664029-EFCF-4000-A2A0-B0686483E642}" destId="{FBD5138F-3900-487F-B5ED-2D2F464E3A8C}" srcOrd="0" destOrd="0" presId="urn:microsoft.com/office/officeart/2005/8/layout/list1"/>
    <dgm:cxn modelId="{CF3C06F4-E557-4569-AD55-3ADB96648A29}" type="presOf" srcId="{FCD2A7E6-2BC4-46A1-8306-4144A62EE242}" destId="{C46F603E-4129-43B1-95A1-1C01BDC7226F}" srcOrd="1" destOrd="0" presId="urn:microsoft.com/office/officeart/2005/8/layout/list1"/>
    <dgm:cxn modelId="{D7E65686-201D-4F8C-A1C8-D22FDBA1444F}" type="presOf" srcId="{724C7EFD-A396-4DD7-8C99-D6607DBF94B4}" destId="{B7721258-F521-44E6-AADA-7A9A3FCB3FD6}" srcOrd="1" destOrd="0" presId="urn:microsoft.com/office/officeart/2005/8/layout/list1"/>
    <dgm:cxn modelId="{072E61E6-1E4B-4124-807D-B19E0C21CE06}" srcId="{2DFF84F6-25C2-4033-8320-4482922CC031}" destId="{FCD2A7E6-2BC4-46A1-8306-4144A62EE242}" srcOrd="3" destOrd="0" parTransId="{F684A0B8-A401-4F06-941A-EB566751D62A}" sibTransId="{AD01B78C-9B43-41AF-8FB3-81C6C7463BAA}"/>
    <dgm:cxn modelId="{E5EA1D2D-4749-46E9-A463-14A00EF9412C}" srcId="{2DFF84F6-25C2-4033-8320-4482922CC031}" destId="{23029F18-F4A2-4DCB-A509-245EA2E82077}" srcOrd="0" destOrd="0" parTransId="{FBC35B83-6901-43BD-B0A2-E21C4B98F45D}" sibTransId="{0CBD4233-5FCD-49F7-80BF-2E52FBE77905}"/>
    <dgm:cxn modelId="{752C6E1D-8DAF-4DBC-8D2C-2DDB1331CCB8}" type="presOf" srcId="{23029F18-F4A2-4DCB-A509-245EA2E82077}" destId="{71914491-40AB-4A23-8907-FCDD32DB89A9}" srcOrd="0" destOrd="0" presId="urn:microsoft.com/office/officeart/2005/8/layout/list1"/>
    <dgm:cxn modelId="{CC914E2C-871B-4F3B-A4D7-F400B2A0A44C}" srcId="{2DFF84F6-25C2-4033-8320-4482922CC031}" destId="{90664029-EFCF-4000-A2A0-B0686483E642}" srcOrd="1" destOrd="0" parTransId="{4435D9BE-6203-4645-9E66-B66AD95D82E1}" sibTransId="{52AD810A-7A9F-4178-9E57-9366DCE1D870}"/>
    <dgm:cxn modelId="{813E84A8-AE7B-4A22-BF22-EEDBD987E7E6}" type="presParOf" srcId="{D0B029BA-0043-448D-9A5A-BBF4E86CE757}" destId="{17C50A05-DDEF-43B1-9391-0C600F28BA8F}" srcOrd="0" destOrd="0" presId="urn:microsoft.com/office/officeart/2005/8/layout/list1"/>
    <dgm:cxn modelId="{9D27755B-C774-47BD-9CD9-26282C063E90}" type="presParOf" srcId="{17C50A05-DDEF-43B1-9391-0C600F28BA8F}" destId="{71914491-40AB-4A23-8907-FCDD32DB89A9}" srcOrd="0" destOrd="0" presId="urn:microsoft.com/office/officeart/2005/8/layout/list1"/>
    <dgm:cxn modelId="{45E3E6A1-FED0-4DC5-9B91-507BA8180691}" type="presParOf" srcId="{17C50A05-DDEF-43B1-9391-0C600F28BA8F}" destId="{20A0D6BB-4BDE-40AB-BDBF-D790F9F10EBE}" srcOrd="1" destOrd="0" presId="urn:microsoft.com/office/officeart/2005/8/layout/list1"/>
    <dgm:cxn modelId="{F9AB7D2E-46F8-4632-92A1-7DE2D071A4E2}" type="presParOf" srcId="{D0B029BA-0043-448D-9A5A-BBF4E86CE757}" destId="{469DFBBE-8DAF-45F5-AB99-EB3220E25002}" srcOrd="1" destOrd="0" presId="urn:microsoft.com/office/officeart/2005/8/layout/list1"/>
    <dgm:cxn modelId="{07DB49F4-19F3-4121-A39D-7988BD0B3E02}" type="presParOf" srcId="{D0B029BA-0043-448D-9A5A-BBF4E86CE757}" destId="{49B25F9A-2FEA-4788-B998-7DBF3959250E}" srcOrd="2" destOrd="0" presId="urn:microsoft.com/office/officeart/2005/8/layout/list1"/>
    <dgm:cxn modelId="{2BB9EE19-ED96-4EE2-B34F-6B20629F042A}" type="presParOf" srcId="{D0B029BA-0043-448D-9A5A-BBF4E86CE757}" destId="{43664C07-E56F-4E80-BBF4-B63A5B936111}" srcOrd="3" destOrd="0" presId="urn:microsoft.com/office/officeart/2005/8/layout/list1"/>
    <dgm:cxn modelId="{6CE8CD83-8524-4849-864D-B81536DA45B6}" type="presParOf" srcId="{D0B029BA-0043-448D-9A5A-BBF4E86CE757}" destId="{AD421504-F3FF-456E-A3AE-769191703ABC}" srcOrd="4" destOrd="0" presId="urn:microsoft.com/office/officeart/2005/8/layout/list1"/>
    <dgm:cxn modelId="{F5A4CAF9-0207-4419-914D-8AAEF164FDB4}" type="presParOf" srcId="{AD421504-F3FF-456E-A3AE-769191703ABC}" destId="{FBD5138F-3900-487F-B5ED-2D2F464E3A8C}" srcOrd="0" destOrd="0" presId="urn:microsoft.com/office/officeart/2005/8/layout/list1"/>
    <dgm:cxn modelId="{8D1DDF21-A758-4199-99C0-F39EA4232CDD}" type="presParOf" srcId="{AD421504-F3FF-456E-A3AE-769191703ABC}" destId="{32CDB657-E078-48C7-B660-B97B3C536BFC}" srcOrd="1" destOrd="0" presId="urn:microsoft.com/office/officeart/2005/8/layout/list1"/>
    <dgm:cxn modelId="{03CB1A1B-1EBF-4355-85E2-ED300D67F3EE}" type="presParOf" srcId="{D0B029BA-0043-448D-9A5A-BBF4E86CE757}" destId="{41211D22-E125-44AC-9A3C-DE514486B826}" srcOrd="5" destOrd="0" presId="urn:microsoft.com/office/officeart/2005/8/layout/list1"/>
    <dgm:cxn modelId="{BAD7116C-9E99-43A1-9E6C-D2E4CCF0F1B0}" type="presParOf" srcId="{D0B029BA-0043-448D-9A5A-BBF4E86CE757}" destId="{3A8C457C-B09A-4449-97D6-40BE822B9920}" srcOrd="6" destOrd="0" presId="urn:microsoft.com/office/officeart/2005/8/layout/list1"/>
    <dgm:cxn modelId="{F0070756-C03C-446A-9A01-98A6094D3881}" type="presParOf" srcId="{D0B029BA-0043-448D-9A5A-BBF4E86CE757}" destId="{13861B20-18EB-4639-9916-5906E4C3586D}" srcOrd="7" destOrd="0" presId="urn:microsoft.com/office/officeart/2005/8/layout/list1"/>
    <dgm:cxn modelId="{D632646A-1B76-4949-9433-FD773EB0BCCF}" type="presParOf" srcId="{D0B029BA-0043-448D-9A5A-BBF4E86CE757}" destId="{A3F84EA6-1C87-4402-B4DC-F40B88792DDF}" srcOrd="8" destOrd="0" presId="urn:microsoft.com/office/officeart/2005/8/layout/list1"/>
    <dgm:cxn modelId="{B45A1D1F-406D-49A6-A34F-653FFD6DB859}" type="presParOf" srcId="{A3F84EA6-1C87-4402-B4DC-F40B88792DDF}" destId="{11CB0B19-AEC9-4AE4-8A4C-0D0108C66088}" srcOrd="0" destOrd="0" presId="urn:microsoft.com/office/officeart/2005/8/layout/list1"/>
    <dgm:cxn modelId="{FAC167D0-40BE-4C90-B67B-18013BC7ECAF}" type="presParOf" srcId="{A3F84EA6-1C87-4402-B4DC-F40B88792DDF}" destId="{B7721258-F521-44E6-AADA-7A9A3FCB3FD6}" srcOrd="1" destOrd="0" presId="urn:microsoft.com/office/officeart/2005/8/layout/list1"/>
    <dgm:cxn modelId="{CFA80164-20EA-4AA4-BDEE-FE79C07C32E3}" type="presParOf" srcId="{D0B029BA-0043-448D-9A5A-BBF4E86CE757}" destId="{B2240DC3-7D6B-49EE-9692-30DF7B6ABDEC}" srcOrd="9" destOrd="0" presId="urn:microsoft.com/office/officeart/2005/8/layout/list1"/>
    <dgm:cxn modelId="{BE6B9892-6DDA-4525-9355-9BA4971043E2}" type="presParOf" srcId="{D0B029BA-0043-448D-9A5A-BBF4E86CE757}" destId="{FD02C20B-D74A-4FDC-9EC5-78E8BC1F22F4}" srcOrd="10" destOrd="0" presId="urn:microsoft.com/office/officeart/2005/8/layout/list1"/>
    <dgm:cxn modelId="{52FFFD2F-0E65-4623-AEC1-5B85129E0ECB}" type="presParOf" srcId="{D0B029BA-0043-448D-9A5A-BBF4E86CE757}" destId="{0E136B08-4BEE-4082-9168-CAF7AF054B90}" srcOrd="11" destOrd="0" presId="urn:microsoft.com/office/officeart/2005/8/layout/list1"/>
    <dgm:cxn modelId="{518BC892-F196-4A67-8092-354F5F931759}" type="presParOf" srcId="{D0B029BA-0043-448D-9A5A-BBF4E86CE757}" destId="{72190854-201F-4E5D-B688-77EC93EF67CC}" srcOrd="12" destOrd="0" presId="urn:microsoft.com/office/officeart/2005/8/layout/list1"/>
    <dgm:cxn modelId="{68A869C0-744B-4144-A377-C453B2DD41A4}" type="presParOf" srcId="{72190854-201F-4E5D-B688-77EC93EF67CC}" destId="{EF1D71A7-1137-4D1F-8B6E-0542B105697F}" srcOrd="0" destOrd="0" presId="urn:microsoft.com/office/officeart/2005/8/layout/list1"/>
    <dgm:cxn modelId="{DAB839A3-CEE6-41F3-89A2-89BAD47C39DA}" type="presParOf" srcId="{72190854-201F-4E5D-B688-77EC93EF67CC}" destId="{C46F603E-4129-43B1-95A1-1C01BDC7226F}" srcOrd="1" destOrd="0" presId="urn:microsoft.com/office/officeart/2005/8/layout/list1"/>
    <dgm:cxn modelId="{100CBD12-59C0-4A9C-BF50-827CD2681509}" type="presParOf" srcId="{D0B029BA-0043-448D-9A5A-BBF4E86CE757}" destId="{BF839128-3683-468E-BCF5-4AEA1DC10513}" srcOrd="13" destOrd="0" presId="urn:microsoft.com/office/officeart/2005/8/layout/list1"/>
    <dgm:cxn modelId="{700D56CC-3D8F-4BB4-BE0A-9A8E38AE2EC6}" type="presParOf" srcId="{D0B029BA-0043-448D-9A5A-BBF4E86CE757}" destId="{29489579-B060-4553-B0EC-5723B931C09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FF84F6-25C2-4033-8320-4482922CC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29F18-F4A2-4DCB-A509-245EA2E82077}">
      <dgm:prSet phldrT="[Text]" custT="1"/>
      <dgm:spPr/>
      <dgm:t>
        <a:bodyPr/>
        <a:lstStyle/>
        <a:p>
          <a:r>
            <a:rPr lang="en-US" sz="1800" dirty="0"/>
            <a:t>Before you talk, identify who you are trying to contact, then identify yourself and your college site </a:t>
          </a:r>
        </a:p>
      </dgm:t>
    </dgm:pt>
    <dgm:pt modelId="{FBC35B83-6901-43BD-B0A2-E21C4B98F45D}" type="parTrans" cxnId="{E5EA1D2D-4749-46E9-A463-14A00EF9412C}">
      <dgm:prSet/>
      <dgm:spPr/>
      <dgm:t>
        <a:bodyPr/>
        <a:lstStyle/>
        <a:p>
          <a:endParaRPr lang="en-US" sz="2000"/>
        </a:p>
      </dgm:t>
    </dgm:pt>
    <dgm:pt modelId="{0CBD4233-5FCD-49F7-80BF-2E52FBE77905}" type="sibTrans" cxnId="{E5EA1D2D-4749-46E9-A463-14A00EF9412C}">
      <dgm:prSet/>
      <dgm:spPr/>
      <dgm:t>
        <a:bodyPr/>
        <a:lstStyle/>
        <a:p>
          <a:endParaRPr lang="en-US" sz="2000"/>
        </a:p>
      </dgm:t>
    </dgm:pt>
    <dgm:pt modelId="{D53F1A64-5EA5-4A0F-A79F-45BD85940524}">
      <dgm:prSet custT="1"/>
      <dgm:spPr/>
      <dgm:t>
        <a:bodyPr/>
        <a:lstStyle/>
        <a:p>
          <a:r>
            <a:rPr lang="en-US" sz="1600" dirty="0"/>
            <a:t>For Example: “</a:t>
          </a:r>
          <a:r>
            <a:rPr lang="en-US" sz="1600" dirty="0" smtClean="0"/>
            <a:t>CSM Public </a:t>
          </a:r>
          <a:r>
            <a:rPr lang="en-US" sz="1600" dirty="0"/>
            <a:t>Safety this is </a:t>
          </a:r>
          <a:r>
            <a:rPr lang="en-US" sz="1600" dirty="0" smtClean="0"/>
            <a:t>Kathy Smith </a:t>
          </a:r>
          <a:r>
            <a:rPr lang="en-US" sz="1600" dirty="0"/>
            <a:t>at CSM.”</a:t>
          </a:r>
        </a:p>
      </dgm:t>
    </dgm:pt>
    <dgm:pt modelId="{705DFC7C-7AF1-4B1C-9B97-E14DA61D7A7D}" type="parTrans" cxnId="{6996A138-2111-4F80-A03F-8D36D986281F}">
      <dgm:prSet/>
      <dgm:spPr/>
      <dgm:t>
        <a:bodyPr/>
        <a:lstStyle/>
        <a:p>
          <a:endParaRPr lang="en-US" sz="2000"/>
        </a:p>
      </dgm:t>
    </dgm:pt>
    <dgm:pt modelId="{5621F34D-9EC7-4338-83AA-5984F420A167}" type="sibTrans" cxnId="{6996A138-2111-4F80-A03F-8D36D986281F}">
      <dgm:prSet/>
      <dgm:spPr/>
      <dgm:t>
        <a:bodyPr/>
        <a:lstStyle/>
        <a:p>
          <a:endParaRPr lang="en-US" sz="2000"/>
        </a:p>
      </dgm:t>
    </dgm:pt>
    <dgm:pt modelId="{93482D55-7A4D-4BFF-B620-57BFE368ADEB}">
      <dgm:prSet custT="1"/>
      <dgm:spPr/>
      <dgm:t>
        <a:bodyPr/>
        <a:lstStyle/>
        <a:p>
          <a:r>
            <a:rPr lang="en-US" sz="1800" dirty="0"/>
            <a:t>Wait for a positive response &amp; carry on your conversation </a:t>
          </a:r>
        </a:p>
      </dgm:t>
    </dgm:pt>
    <dgm:pt modelId="{A8E1413E-78BA-4EC7-854B-1A335684E304}" type="parTrans" cxnId="{1004353A-6B25-4E6D-9BE8-6937FAF1B0C1}">
      <dgm:prSet/>
      <dgm:spPr/>
      <dgm:t>
        <a:bodyPr/>
        <a:lstStyle/>
        <a:p>
          <a:endParaRPr lang="en-US" sz="2000"/>
        </a:p>
      </dgm:t>
    </dgm:pt>
    <dgm:pt modelId="{0B6263E7-E185-431B-800C-9BD964860DBC}" type="sibTrans" cxnId="{1004353A-6B25-4E6D-9BE8-6937FAF1B0C1}">
      <dgm:prSet/>
      <dgm:spPr/>
      <dgm:t>
        <a:bodyPr/>
        <a:lstStyle/>
        <a:p>
          <a:endParaRPr lang="en-US" sz="2000"/>
        </a:p>
      </dgm:t>
    </dgm:pt>
    <dgm:pt modelId="{BA000E72-D249-4254-B720-E524DD2DF9F7}">
      <dgm:prSet custT="1"/>
      <dgm:spPr/>
      <dgm:t>
        <a:bodyPr/>
        <a:lstStyle/>
        <a:p>
          <a:r>
            <a:rPr lang="en-US" sz="1600" dirty="0"/>
            <a:t>At the end of each piece of the conversation, prior to the other party’s response, indicate you are going to stop talking by saying ‘over’</a:t>
          </a:r>
        </a:p>
      </dgm:t>
    </dgm:pt>
    <dgm:pt modelId="{1663D74A-C122-41C1-A910-E30C741B02DA}" type="parTrans" cxnId="{ADFE63D8-BC04-42A2-86D4-EE117276859D}">
      <dgm:prSet/>
      <dgm:spPr/>
      <dgm:t>
        <a:bodyPr/>
        <a:lstStyle/>
        <a:p>
          <a:endParaRPr lang="en-US" sz="2000"/>
        </a:p>
      </dgm:t>
    </dgm:pt>
    <dgm:pt modelId="{820ABEC9-C781-4052-A3DE-7758E3A208E2}" type="sibTrans" cxnId="{ADFE63D8-BC04-42A2-86D4-EE117276859D}">
      <dgm:prSet/>
      <dgm:spPr/>
      <dgm:t>
        <a:bodyPr/>
        <a:lstStyle/>
        <a:p>
          <a:endParaRPr lang="en-US" sz="2000"/>
        </a:p>
      </dgm:t>
    </dgm:pt>
    <dgm:pt modelId="{3B79DE73-D1A7-45A1-83A7-1E9931DE8FAA}">
      <dgm:prSet custT="1"/>
      <dgm:spPr/>
      <dgm:t>
        <a:bodyPr/>
        <a:lstStyle/>
        <a:p>
          <a:r>
            <a:rPr lang="en-US" sz="1800" dirty="0"/>
            <a:t>When the last party to speak wants to end the conversation, indicate the end of transmission by saying ‘over’ or ‘clear’</a:t>
          </a:r>
        </a:p>
      </dgm:t>
    </dgm:pt>
    <dgm:pt modelId="{952E46CD-8E92-40C8-87DF-ADB0391AAF92}" type="parTrans" cxnId="{CE27A29F-91CB-4A18-A185-52345C90D10A}">
      <dgm:prSet/>
      <dgm:spPr/>
      <dgm:t>
        <a:bodyPr/>
        <a:lstStyle/>
        <a:p>
          <a:endParaRPr lang="en-US" sz="2000"/>
        </a:p>
      </dgm:t>
    </dgm:pt>
    <dgm:pt modelId="{09EE504D-3267-4965-AC21-9D48DEA8FAD8}" type="sibTrans" cxnId="{CE27A29F-91CB-4A18-A185-52345C90D10A}">
      <dgm:prSet/>
      <dgm:spPr/>
      <dgm:t>
        <a:bodyPr/>
        <a:lstStyle/>
        <a:p>
          <a:endParaRPr lang="en-US" sz="2000"/>
        </a:p>
      </dgm:t>
    </dgm:pt>
    <dgm:pt modelId="{D0B029BA-0043-448D-9A5A-BBF4E86CE757}" type="pres">
      <dgm:prSet presAssocID="{2DFF84F6-25C2-4033-8320-4482922CC0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50A05-DDEF-43B1-9391-0C600F28BA8F}" type="pres">
      <dgm:prSet presAssocID="{23029F18-F4A2-4DCB-A509-245EA2E82077}" presName="parentLin" presStyleCnt="0"/>
      <dgm:spPr/>
    </dgm:pt>
    <dgm:pt modelId="{71914491-40AB-4A23-8907-FCDD32DB89A9}" type="pres">
      <dgm:prSet presAssocID="{23029F18-F4A2-4DCB-A509-245EA2E8207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0A0D6BB-4BDE-40AB-BDBF-D790F9F10EBE}" type="pres">
      <dgm:prSet presAssocID="{23029F18-F4A2-4DCB-A509-245EA2E820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DFBBE-8DAF-45F5-AB99-EB3220E25002}" type="pres">
      <dgm:prSet presAssocID="{23029F18-F4A2-4DCB-A509-245EA2E82077}" presName="negativeSpace" presStyleCnt="0"/>
      <dgm:spPr/>
    </dgm:pt>
    <dgm:pt modelId="{49B25F9A-2FEA-4788-B998-7DBF3959250E}" type="pres">
      <dgm:prSet presAssocID="{23029F18-F4A2-4DCB-A509-245EA2E8207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4C07-E56F-4E80-BBF4-B63A5B936111}" type="pres">
      <dgm:prSet presAssocID="{0CBD4233-5FCD-49F7-80BF-2E52FBE77905}" presName="spaceBetweenRectangles" presStyleCnt="0"/>
      <dgm:spPr/>
    </dgm:pt>
    <dgm:pt modelId="{FF751072-D6B5-499A-91F2-A29D902946A0}" type="pres">
      <dgm:prSet presAssocID="{93482D55-7A4D-4BFF-B620-57BFE368ADEB}" presName="parentLin" presStyleCnt="0"/>
      <dgm:spPr/>
    </dgm:pt>
    <dgm:pt modelId="{B02A7350-A566-443A-BFF7-1F6829D11C48}" type="pres">
      <dgm:prSet presAssocID="{93482D55-7A4D-4BFF-B620-57BFE368ADE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ADEF21-05D8-4566-B98D-FDE791D69689}" type="pres">
      <dgm:prSet presAssocID="{93482D55-7A4D-4BFF-B620-57BFE368AD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368EA-21A0-444B-BA88-6BFA4705DE5C}" type="pres">
      <dgm:prSet presAssocID="{93482D55-7A4D-4BFF-B620-57BFE368ADEB}" presName="negativeSpace" presStyleCnt="0"/>
      <dgm:spPr/>
    </dgm:pt>
    <dgm:pt modelId="{7615CEEA-ECDA-49AE-8417-12D4DFDB203B}" type="pres">
      <dgm:prSet presAssocID="{93482D55-7A4D-4BFF-B620-57BFE368ADEB}" presName="childText" presStyleLbl="conFgAcc1" presStyleIdx="1" presStyleCnt="4">
        <dgm:presLayoutVars>
          <dgm:bulletEnabled val="1"/>
        </dgm:presLayoutVars>
      </dgm:prSet>
      <dgm:spPr/>
    </dgm:pt>
    <dgm:pt modelId="{35A3323F-6430-47DA-A56D-3B7511635C0B}" type="pres">
      <dgm:prSet presAssocID="{0B6263E7-E185-431B-800C-9BD964860DBC}" presName="spaceBetweenRectangles" presStyleCnt="0"/>
      <dgm:spPr/>
    </dgm:pt>
    <dgm:pt modelId="{0954EC6E-3540-4044-8423-EF30653EA2D7}" type="pres">
      <dgm:prSet presAssocID="{BA000E72-D249-4254-B720-E524DD2DF9F7}" presName="parentLin" presStyleCnt="0"/>
      <dgm:spPr/>
    </dgm:pt>
    <dgm:pt modelId="{A62BAB4D-729C-481A-B369-FE4C466ECB6C}" type="pres">
      <dgm:prSet presAssocID="{BA000E72-D249-4254-B720-E524DD2DF9F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6D8CF2D-329F-46BB-80CB-A6624EEEB525}" type="pres">
      <dgm:prSet presAssocID="{BA000E72-D249-4254-B720-E524DD2DF9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C29B0-3520-48DC-A497-B492580A83A5}" type="pres">
      <dgm:prSet presAssocID="{BA000E72-D249-4254-B720-E524DD2DF9F7}" presName="negativeSpace" presStyleCnt="0"/>
      <dgm:spPr/>
    </dgm:pt>
    <dgm:pt modelId="{ACF4DB47-7B97-4F7D-9DC3-9477BD95B916}" type="pres">
      <dgm:prSet presAssocID="{BA000E72-D249-4254-B720-E524DD2DF9F7}" presName="childText" presStyleLbl="conFgAcc1" presStyleIdx="2" presStyleCnt="4">
        <dgm:presLayoutVars>
          <dgm:bulletEnabled val="1"/>
        </dgm:presLayoutVars>
      </dgm:prSet>
      <dgm:spPr/>
    </dgm:pt>
    <dgm:pt modelId="{636CA7BF-4F83-4B8E-AB63-E2BBA2F81696}" type="pres">
      <dgm:prSet presAssocID="{820ABEC9-C781-4052-A3DE-7758E3A208E2}" presName="spaceBetweenRectangles" presStyleCnt="0"/>
      <dgm:spPr/>
    </dgm:pt>
    <dgm:pt modelId="{01B2BCA5-62D7-408B-B04C-ECD3D1EECD8E}" type="pres">
      <dgm:prSet presAssocID="{3B79DE73-D1A7-45A1-83A7-1E9931DE8FAA}" presName="parentLin" presStyleCnt="0"/>
      <dgm:spPr/>
    </dgm:pt>
    <dgm:pt modelId="{823BFE95-7544-4458-A8C9-9126FE28BE75}" type="pres">
      <dgm:prSet presAssocID="{3B79DE73-D1A7-45A1-83A7-1E9931DE8FA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EE8293B-D85D-4D6E-AD8F-2D2B21B70957}" type="pres">
      <dgm:prSet presAssocID="{3B79DE73-D1A7-45A1-83A7-1E9931DE8FA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62229-7A74-470A-8A38-C1ACCAC2E42D}" type="pres">
      <dgm:prSet presAssocID="{3B79DE73-D1A7-45A1-83A7-1E9931DE8FAA}" presName="negativeSpace" presStyleCnt="0"/>
      <dgm:spPr/>
    </dgm:pt>
    <dgm:pt modelId="{EFCD4AF9-3E94-4E85-9CC9-72AF04F695D9}" type="pres">
      <dgm:prSet presAssocID="{3B79DE73-D1A7-45A1-83A7-1E9931DE8FA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0F20067-1E7E-47C4-876B-112F617BF84B}" type="presOf" srcId="{23029F18-F4A2-4DCB-A509-245EA2E82077}" destId="{20A0D6BB-4BDE-40AB-BDBF-D790F9F10EBE}" srcOrd="1" destOrd="0" presId="urn:microsoft.com/office/officeart/2005/8/layout/list1"/>
    <dgm:cxn modelId="{1004353A-6B25-4E6D-9BE8-6937FAF1B0C1}" srcId="{2DFF84F6-25C2-4033-8320-4482922CC031}" destId="{93482D55-7A4D-4BFF-B620-57BFE368ADEB}" srcOrd="1" destOrd="0" parTransId="{A8E1413E-78BA-4EC7-854B-1A335684E304}" sibTransId="{0B6263E7-E185-431B-800C-9BD964860DBC}"/>
    <dgm:cxn modelId="{ED92E882-146B-413D-84DA-8EC2623463F7}" type="presOf" srcId="{3B79DE73-D1A7-45A1-83A7-1E9931DE8FAA}" destId="{823BFE95-7544-4458-A8C9-9126FE28BE75}" srcOrd="0" destOrd="0" presId="urn:microsoft.com/office/officeart/2005/8/layout/list1"/>
    <dgm:cxn modelId="{E57CC1C1-E8AD-4962-93D0-9D78181D0CB0}" type="presOf" srcId="{BA000E72-D249-4254-B720-E524DD2DF9F7}" destId="{A62BAB4D-729C-481A-B369-FE4C466ECB6C}" srcOrd="0" destOrd="0" presId="urn:microsoft.com/office/officeart/2005/8/layout/list1"/>
    <dgm:cxn modelId="{CE27A29F-91CB-4A18-A185-52345C90D10A}" srcId="{2DFF84F6-25C2-4033-8320-4482922CC031}" destId="{3B79DE73-D1A7-45A1-83A7-1E9931DE8FAA}" srcOrd="3" destOrd="0" parTransId="{952E46CD-8E92-40C8-87DF-ADB0391AAF92}" sibTransId="{09EE504D-3267-4965-AC21-9D48DEA8FAD8}"/>
    <dgm:cxn modelId="{E5EA1D2D-4749-46E9-A463-14A00EF9412C}" srcId="{2DFF84F6-25C2-4033-8320-4482922CC031}" destId="{23029F18-F4A2-4DCB-A509-245EA2E82077}" srcOrd="0" destOrd="0" parTransId="{FBC35B83-6901-43BD-B0A2-E21C4B98F45D}" sibTransId="{0CBD4233-5FCD-49F7-80BF-2E52FBE77905}"/>
    <dgm:cxn modelId="{6996A138-2111-4F80-A03F-8D36D986281F}" srcId="{23029F18-F4A2-4DCB-A509-245EA2E82077}" destId="{D53F1A64-5EA5-4A0F-A79F-45BD85940524}" srcOrd="0" destOrd="0" parTransId="{705DFC7C-7AF1-4B1C-9B97-E14DA61D7A7D}" sibTransId="{5621F34D-9EC7-4338-83AA-5984F420A167}"/>
    <dgm:cxn modelId="{D32C4DFF-5C38-4580-AB37-858A1A6109EF}" type="presOf" srcId="{D53F1A64-5EA5-4A0F-A79F-45BD85940524}" destId="{49B25F9A-2FEA-4788-B998-7DBF3959250E}" srcOrd="0" destOrd="0" presId="urn:microsoft.com/office/officeart/2005/8/layout/list1"/>
    <dgm:cxn modelId="{F85D1BE9-4BB8-48A4-B862-925F3B4DC8C5}" type="presOf" srcId="{BA000E72-D249-4254-B720-E524DD2DF9F7}" destId="{06D8CF2D-329F-46BB-80CB-A6624EEEB525}" srcOrd="1" destOrd="0" presId="urn:microsoft.com/office/officeart/2005/8/layout/list1"/>
    <dgm:cxn modelId="{752C6E1D-8DAF-4DBC-8D2C-2DDB1331CCB8}" type="presOf" srcId="{23029F18-F4A2-4DCB-A509-245EA2E82077}" destId="{71914491-40AB-4A23-8907-FCDD32DB89A9}" srcOrd="0" destOrd="0" presId="urn:microsoft.com/office/officeart/2005/8/layout/list1"/>
    <dgm:cxn modelId="{68D63968-D16A-47F1-BEB3-76C0806CA6C2}" type="presOf" srcId="{93482D55-7A4D-4BFF-B620-57BFE368ADEB}" destId="{B8ADEF21-05D8-4566-B98D-FDE791D69689}" srcOrd="1" destOrd="0" presId="urn:microsoft.com/office/officeart/2005/8/layout/list1"/>
    <dgm:cxn modelId="{ADFE63D8-BC04-42A2-86D4-EE117276859D}" srcId="{2DFF84F6-25C2-4033-8320-4482922CC031}" destId="{BA000E72-D249-4254-B720-E524DD2DF9F7}" srcOrd="2" destOrd="0" parTransId="{1663D74A-C122-41C1-A910-E30C741B02DA}" sibTransId="{820ABEC9-C781-4052-A3DE-7758E3A208E2}"/>
    <dgm:cxn modelId="{5ED675F8-D332-4B50-9EC9-445DA54136D3}" type="presOf" srcId="{3B79DE73-D1A7-45A1-83A7-1E9931DE8FAA}" destId="{5EE8293B-D85D-4D6E-AD8F-2D2B21B70957}" srcOrd="1" destOrd="0" presId="urn:microsoft.com/office/officeart/2005/8/layout/list1"/>
    <dgm:cxn modelId="{D2DFE3DD-2165-49BC-98FA-0AFB503F7FF2}" type="presOf" srcId="{2DFF84F6-25C2-4033-8320-4482922CC031}" destId="{D0B029BA-0043-448D-9A5A-BBF4E86CE757}" srcOrd="0" destOrd="0" presId="urn:microsoft.com/office/officeart/2005/8/layout/list1"/>
    <dgm:cxn modelId="{0C2D813E-CE62-45C3-AA1C-6C7619AC2AC5}" type="presOf" srcId="{93482D55-7A4D-4BFF-B620-57BFE368ADEB}" destId="{B02A7350-A566-443A-BFF7-1F6829D11C48}" srcOrd="0" destOrd="0" presId="urn:microsoft.com/office/officeart/2005/8/layout/list1"/>
    <dgm:cxn modelId="{813E84A8-AE7B-4A22-BF22-EEDBD987E7E6}" type="presParOf" srcId="{D0B029BA-0043-448D-9A5A-BBF4E86CE757}" destId="{17C50A05-DDEF-43B1-9391-0C600F28BA8F}" srcOrd="0" destOrd="0" presId="urn:microsoft.com/office/officeart/2005/8/layout/list1"/>
    <dgm:cxn modelId="{9D27755B-C774-47BD-9CD9-26282C063E90}" type="presParOf" srcId="{17C50A05-DDEF-43B1-9391-0C600F28BA8F}" destId="{71914491-40AB-4A23-8907-FCDD32DB89A9}" srcOrd="0" destOrd="0" presId="urn:microsoft.com/office/officeart/2005/8/layout/list1"/>
    <dgm:cxn modelId="{45E3E6A1-FED0-4DC5-9B91-507BA8180691}" type="presParOf" srcId="{17C50A05-DDEF-43B1-9391-0C600F28BA8F}" destId="{20A0D6BB-4BDE-40AB-BDBF-D790F9F10EBE}" srcOrd="1" destOrd="0" presId="urn:microsoft.com/office/officeart/2005/8/layout/list1"/>
    <dgm:cxn modelId="{F9AB7D2E-46F8-4632-92A1-7DE2D071A4E2}" type="presParOf" srcId="{D0B029BA-0043-448D-9A5A-BBF4E86CE757}" destId="{469DFBBE-8DAF-45F5-AB99-EB3220E25002}" srcOrd="1" destOrd="0" presId="urn:microsoft.com/office/officeart/2005/8/layout/list1"/>
    <dgm:cxn modelId="{07DB49F4-19F3-4121-A39D-7988BD0B3E02}" type="presParOf" srcId="{D0B029BA-0043-448D-9A5A-BBF4E86CE757}" destId="{49B25F9A-2FEA-4788-B998-7DBF3959250E}" srcOrd="2" destOrd="0" presId="urn:microsoft.com/office/officeart/2005/8/layout/list1"/>
    <dgm:cxn modelId="{2BB9EE19-ED96-4EE2-B34F-6B20629F042A}" type="presParOf" srcId="{D0B029BA-0043-448D-9A5A-BBF4E86CE757}" destId="{43664C07-E56F-4E80-BBF4-B63A5B936111}" srcOrd="3" destOrd="0" presId="urn:microsoft.com/office/officeart/2005/8/layout/list1"/>
    <dgm:cxn modelId="{2BC6BA34-E35C-4189-9EBD-AE8ACA6899B4}" type="presParOf" srcId="{D0B029BA-0043-448D-9A5A-BBF4E86CE757}" destId="{FF751072-D6B5-499A-91F2-A29D902946A0}" srcOrd="4" destOrd="0" presId="urn:microsoft.com/office/officeart/2005/8/layout/list1"/>
    <dgm:cxn modelId="{1A3B677D-1A09-4F06-83E9-C35B237676A1}" type="presParOf" srcId="{FF751072-D6B5-499A-91F2-A29D902946A0}" destId="{B02A7350-A566-443A-BFF7-1F6829D11C48}" srcOrd="0" destOrd="0" presId="urn:microsoft.com/office/officeart/2005/8/layout/list1"/>
    <dgm:cxn modelId="{FDDF90C7-04EA-4295-BF67-10D80DC5E6FF}" type="presParOf" srcId="{FF751072-D6B5-499A-91F2-A29D902946A0}" destId="{B8ADEF21-05D8-4566-B98D-FDE791D69689}" srcOrd="1" destOrd="0" presId="urn:microsoft.com/office/officeart/2005/8/layout/list1"/>
    <dgm:cxn modelId="{4D2937B7-859B-4035-BBBB-2865B07E4C1E}" type="presParOf" srcId="{D0B029BA-0043-448D-9A5A-BBF4E86CE757}" destId="{407368EA-21A0-444B-BA88-6BFA4705DE5C}" srcOrd="5" destOrd="0" presId="urn:microsoft.com/office/officeart/2005/8/layout/list1"/>
    <dgm:cxn modelId="{AFEC0D94-6A71-4D1A-8C7A-6847F31741F2}" type="presParOf" srcId="{D0B029BA-0043-448D-9A5A-BBF4E86CE757}" destId="{7615CEEA-ECDA-49AE-8417-12D4DFDB203B}" srcOrd="6" destOrd="0" presId="urn:microsoft.com/office/officeart/2005/8/layout/list1"/>
    <dgm:cxn modelId="{BBB96A00-A25A-4969-966B-227818E7C7FB}" type="presParOf" srcId="{D0B029BA-0043-448D-9A5A-BBF4E86CE757}" destId="{35A3323F-6430-47DA-A56D-3B7511635C0B}" srcOrd="7" destOrd="0" presId="urn:microsoft.com/office/officeart/2005/8/layout/list1"/>
    <dgm:cxn modelId="{506BFDAB-2F56-4C56-A94A-289F73FBCB40}" type="presParOf" srcId="{D0B029BA-0043-448D-9A5A-BBF4E86CE757}" destId="{0954EC6E-3540-4044-8423-EF30653EA2D7}" srcOrd="8" destOrd="0" presId="urn:microsoft.com/office/officeart/2005/8/layout/list1"/>
    <dgm:cxn modelId="{F0E8AAA1-FAE2-4583-AA18-6361BF241F50}" type="presParOf" srcId="{0954EC6E-3540-4044-8423-EF30653EA2D7}" destId="{A62BAB4D-729C-481A-B369-FE4C466ECB6C}" srcOrd="0" destOrd="0" presId="urn:microsoft.com/office/officeart/2005/8/layout/list1"/>
    <dgm:cxn modelId="{1CBC6DDD-3635-4C4E-BFAB-D0DB3544704B}" type="presParOf" srcId="{0954EC6E-3540-4044-8423-EF30653EA2D7}" destId="{06D8CF2D-329F-46BB-80CB-A6624EEEB525}" srcOrd="1" destOrd="0" presId="urn:microsoft.com/office/officeart/2005/8/layout/list1"/>
    <dgm:cxn modelId="{089A4D19-929E-4CF2-AB94-78387E15E973}" type="presParOf" srcId="{D0B029BA-0043-448D-9A5A-BBF4E86CE757}" destId="{933C29B0-3520-48DC-A497-B492580A83A5}" srcOrd="9" destOrd="0" presId="urn:microsoft.com/office/officeart/2005/8/layout/list1"/>
    <dgm:cxn modelId="{845BDD7E-F175-49DC-B60A-26CABEE99051}" type="presParOf" srcId="{D0B029BA-0043-448D-9A5A-BBF4E86CE757}" destId="{ACF4DB47-7B97-4F7D-9DC3-9477BD95B916}" srcOrd="10" destOrd="0" presId="urn:microsoft.com/office/officeart/2005/8/layout/list1"/>
    <dgm:cxn modelId="{40FA714C-DB60-4CE5-9684-593029244F1F}" type="presParOf" srcId="{D0B029BA-0043-448D-9A5A-BBF4E86CE757}" destId="{636CA7BF-4F83-4B8E-AB63-E2BBA2F81696}" srcOrd="11" destOrd="0" presId="urn:microsoft.com/office/officeart/2005/8/layout/list1"/>
    <dgm:cxn modelId="{65F7FC19-5A2E-4652-AEAE-6464365FB5F8}" type="presParOf" srcId="{D0B029BA-0043-448D-9A5A-BBF4E86CE757}" destId="{01B2BCA5-62D7-408B-B04C-ECD3D1EECD8E}" srcOrd="12" destOrd="0" presId="urn:microsoft.com/office/officeart/2005/8/layout/list1"/>
    <dgm:cxn modelId="{409EAE60-D8D3-4536-BA9C-BAF62EBE63C6}" type="presParOf" srcId="{01B2BCA5-62D7-408B-B04C-ECD3D1EECD8E}" destId="{823BFE95-7544-4458-A8C9-9126FE28BE75}" srcOrd="0" destOrd="0" presId="urn:microsoft.com/office/officeart/2005/8/layout/list1"/>
    <dgm:cxn modelId="{609B415C-DF1B-439C-8F9E-D7E3842B248C}" type="presParOf" srcId="{01B2BCA5-62D7-408B-B04C-ECD3D1EECD8E}" destId="{5EE8293B-D85D-4D6E-AD8F-2D2B21B70957}" srcOrd="1" destOrd="0" presId="urn:microsoft.com/office/officeart/2005/8/layout/list1"/>
    <dgm:cxn modelId="{CFA0A17C-D419-4D19-B357-4E9B9E8C7D5D}" type="presParOf" srcId="{D0B029BA-0043-448D-9A5A-BBF4E86CE757}" destId="{4AC62229-7A74-470A-8A38-C1ACCAC2E42D}" srcOrd="13" destOrd="0" presId="urn:microsoft.com/office/officeart/2005/8/layout/list1"/>
    <dgm:cxn modelId="{6455FB70-222D-40D7-B28D-0852728EEC13}" type="presParOf" srcId="{D0B029BA-0043-448D-9A5A-BBF4E86CE757}" destId="{EFCD4AF9-3E94-4E85-9CC9-72AF04F695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19C043-EBAA-4A21-B55E-5367E3D6D6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8A1422-E4A2-4B9F-B65B-713ED0F7E23C}">
      <dgm:prSet phldrT="[Text]"/>
      <dgm:spPr/>
      <dgm:t>
        <a:bodyPr/>
        <a:lstStyle/>
        <a:p>
          <a:pPr algn="l"/>
          <a:r>
            <a:rPr lang="en-US" dirty="0"/>
            <a:t>A=Adam</a:t>
          </a:r>
        </a:p>
      </dgm:t>
    </dgm:pt>
    <dgm:pt modelId="{87B50A0D-1947-4089-8A05-DED8AD61FDA9}" type="parTrans" cxnId="{774506C4-CB4F-4CAF-B00C-72D5AD3AEAE7}">
      <dgm:prSet/>
      <dgm:spPr/>
      <dgm:t>
        <a:bodyPr/>
        <a:lstStyle/>
        <a:p>
          <a:endParaRPr lang="en-US"/>
        </a:p>
      </dgm:t>
    </dgm:pt>
    <dgm:pt modelId="{199B4340-153E-44E6-AEEF-83DB44423910}" type="sibTrans" cxnId="{774506C4-CB4F-4CAF-B00C-72D5AD3AEAE7}">
      <dgm:prSet/>
      <dgm:spPr/>
      <dgm:t>
        <a:bodyPr/>
        <a:lstStyle/>
        <a:p>
          <a:endParaRPr lang="en-US"/>
        </a:p>
      </dgm:t>
    </dgm:pt>
    <dgm:pt modelId="{184E095F-D598-447F-85F3-B830EEDD0EDC}">
      <dgm:prSet/>
      <dgm:spPr/>
      <dgm:t>
        <a:bodyPr/>
        <a:lstStyle/>
        <a:p>
          <a:pPr algn="l"/>
          <a:r>
            <a:rPr lang="en-US" dirty="0"/>
            <a:t>B=Boy</a:t>
          </a:r>
        </a:p>
      </dgm:t>
    </dgm:pt>
    <dgm:pt modelId="{109E2E37-ECBD-47F2-B6D9-1844C0C6F5D9}" type="parTrans" cxnId="{D8899AA9-34C3-48DE-99C3-FDCCC650E3ED}">
      <dgm:prSet/>
      <dgm:spPr/>
      <dgm:t>
        <a:bodyPr/>
        <a:lstStyle/>
        <a:p>
          <a:endParaRPr lang="en-US"/>
        </a:p>
      </dgm:t>
    </dgm:pt>
    <dgm:pt modelId="{E1D1158B-EE5C-48F1-BDF0-2ADA8BD0C4A9}" type="sibTrans" cxnId="{D8899AA9-34C3-48DE-99C3-FDCCC650E3ED}">
      <dgm:prSet/>
      <dgm:spPr/>
      <dgm:t>
        <a:bodyPr/>
        <a:lstStyle/>
        <a:p>
          <a:endParaRPr lang="en-US"/>
        </a:p>
      </dgm:t>
    </dgm:pt>
    <dgm:pt modelId="{9BC6731E-4A34-4E4E-AA0B-69D6313BD3B9}">
      <dgm:prSet/>
      <dgm:spPr/>
      <dgm:t>
        <a:bodyPr/>
        <a:lstStyle/>
        <a:p>
          <a:pPr algn="l"/>
          <a:r>
            <a:rPr lang="en-US" dirty="0"/>
            <a:t>C=Charles</a:t>
          </a:r>
        </a:p>
      </dgm:t>
    </dgm:pt>
    <dgm:pt modelId="{0FABD067-6733-4DDE-AC97-00C8FF2AD3A1}" type="parTrans" cxnId="{61A62F8A-2750-4069-9175-91E2F78CFC81}">
      <dgm:prSet/>
      <dgm:spPr/>
      <dgm:t>
        <a:bodyPr/>
        <a:lstStyle/>
        <a:p>
          <a:endParaRPr lang="en-US"/>
        </a:p>
      </dgm:t>
    </dgm:pt>
    <dgm:pt modelId="{6244310C-0C03-4B73-84CA-5906D6964DB2}" type="sibTrans" cxnId="{61A62F8A-2750-4069-9175-91E2F78CFC81}">
      <dgm:prSet/>
      <dgm:spPr/>
      <dgm:t>
        <a:bodyPr/>
        <a:lstStyle/>
        <a:p>
          <a:endParaRPr lang="en-US"/>
        </a:p>
      </dgm:t>
    </dgm:pt>
    <dgm:pt modelId="{AA44CED3-451E-4A6F-889F-B237CBEBAE64}">
      <dgm:prSet/>
      <dgm:spPr/>
      <dgm:t>
        <a:bodyPr/>
        <a:lstStyle/>
        <a:p>
          <a:pPr algn="l"/>
          <a:r>
            <a:rPr lang="en-US" dirty="0"/>
            <a:t>D=David</a:t>
          </a:r>
        </a:p>
      </dgm:t>
    </dgm:pt>
    <dgm:pt modelId="{1265DC6E-35B3-4BFE-BA5B-94C0EFD0147B}" type="parTrans" cxnId="{7F3E73B9-E979-4799-8C01-F16EE0F7F46A}">
      <dgm:prSet/>
      <dgm:spPr/>
      <dgm:t>
        <a:bodyPr/>
        <a:lstStyle/>
        <a:p>
          <a:endParaRPr lang="en-US"/>
        </a:p>
      </dgm:t>
    </dgm:pt>
    <dgm:pt modelId="{8FE12D66-1FC5-4DFE-B870-B0C96361DEB6}" type="sibTrans" cxnId="{7F3E73B9-E979-4799-8C01-F16EE0F7F46A}">
      <dgm:prSet/>
      <dgm:spPr/>
      <dgm:t>
        <a:bodyPr/>
        <a:lstStyle/>
        <a:p>
          <a:endParaRPr lang="en-US"/>
        </a:p>
      </dgm:t>
    </dgm:pt>
    <dgm:pt modelId="{AC606D01-7C62-4DC3-AEB7-00A89C1C69F0}">
      <dgm:prSet/>
      <dgm:spPr/>
      <dgm:t>
        <a:bodyPr/>
        <a:lstStyle/>
        <a:p>
          <a:pPr algn="l"/>
          <a:r>
            <a:rPr lang="en-US" dirty="0"/>
            <a:t>E=Edward</a:t>
          </a:r>
        </a:p>
      </dgm:t>
    </dgm:pt>
    <dgm:pt modelId="{7BF78C53-8169-459E-BA8B-BCC90CEBE44B}" type="parTrans" cxnId="{4F5062A1-F033-4775-8D86-9A2FF8438D77}">
      <dgm:prSet/>
      <dgm:spPr/>
      <dgm:t>
        <a:bodyPr/>
        <a:lstStyle/>
        <a:p>
          <a:endParaRPr lang="en-US"/>
        </a:p>
      </dgm:t>
    </dgm:pt>
    <dgm:pt modelId="{DCAD476C-9A28-4660-A203-4CF3A12944BF}" type="sibTrans" cxnId="{4F5062A1-F033-4775-8D86-9A2FF8438D77}">
      <dgm:prSet/>
      <dgm:spPr/>
      <dgm:t>
        <a:bodyPr/>
        <a:lstStyle/>
        <a:p>
          <a:endParaRPr lang="en-US"/>
        </a:p>
      </dgm:t>
    </dgm:pt>
    <dgm:pt modelId="{64D91CAC-D007-4E47-8889-F07E1B9D444D}">
      <dgm:prSet/>
      <dgm:spPr/>
      <dgm:t>
        <a:bodyPr/>
        <a:lstStyle/>
        <a:p>
          <a:pPr algn="l"/>
          <a:r>
            <a:rPr lang="en-US" dirty="0"/>
            <a:t>F=Frank</a:t>
          </a:r>
        </a:p>
      </dgm:t>
    </dgm:pt>
    <dgm:pt modelId="{E3B46514-7DDF-408A-8364-6835DD2B9EC7}" type="parTrans" cxnId="{BAA4EB87-E8D4-4244-8289-235171854926}">
      <dgm:prSet/>
      <dgm:spPr/>
      <dgm:t>
        <a:bodyPr/>
        <a:lstStyle/>
        <a:p>
          <a:endParaRPr lang="en-US"/>
        </a:p>
      </dgm:t>
    </dgm:pt>
    <dgm:pt modelId="{C419F319-093A-497E-B5D9-1C737B8BB6FE}" type="sibTrans" cxnId="{BAA4EB87-E8D4-4244-8289-235171854926}">
      <dgm:prSet/>
      <dgm:spPr/>
      <dgm:t>
        <a:bodyPr/>
        <a:lstStyle/>
        <a:p>
          <a:endParaRPr lang="en-US"/>
        </a:p>
      </dgm:t>
    </dgm:pt>
    <dgm:pt modelId="{163F2A9D-478D-4D4F-8A88-23603B6F9FC7}">
      <dgm:prSet/>
      <dgm:spPr/>
      <dgm:t>
        <a:bodyPr/>
        <a:lstStyle/>
        <a:p>
          <a:pPr algn="l"/>
          <a:r>
            <a:rPr lang="en-US" dirty="0"/>
            <a:t>G=George</a:t>
          </a:r>
        </a:p>
      </dgm:t>
    </dgm:pt>
    <dgm:pt modelId="{E3B79A81-CA32-461E-B4C0-D93230D79F78}" type="parTrans" cxnId="{1FB9D5E2-2DD7-410B-A668-D8C7C9103C25}">
      <dgm:prSet/>
      <dgm:spPr/>
      <dgm:t>
        <a:bodyPr/>
        <a:lstStyle/>
        <a:p>
          <a:endParaRPr lang="en-US"/>
        </a:p>
      </dgm:t>
    </dgm:pt>
    <dgm:pt modelId="{2B80405D-751D-4CE1-995E-B2C81CCCC86B}" type="sibTrans" cxnId="{1FB9D5E2-2DD7-410B-A668-D8C7C9103C25}">
      <dgm:prSet/>
      <dgm:spPr/>
      <dgm:t>
        <a:bodyPr/>
        <a:lstStyle/>
        <a:p>
          <a:endParaRPr lang="en-US"/>
        </a:p>
      </dgm:t>
    </dgm:pt>
    <dgm:pt modelId="{1D0B833E-06ED-4D47-9150-95D86CC7C8C9}">
      <dgm:prSet/>
      <dgm:spPr/>
      <dgm:t>
        <a:bodyPr/>
        <a:lstStyle/>
        <a:p>
          <a:pPr algn="l"/>
          <a:r>
            <a:rPr lang="en-US" dirty="0"/>
            <a:t>H=Henry</a:t>
          </a:r>
        </a:p>
      </dgm:t>
    </dgm:pt>
    <dgm:pt modelId="{EB817F99-76DD-409B-A969-FBBFAD44F9B3}" type="parTrans" cxnId="{84BC9F41-AFDB-45ED-9ED2-5890FB6F201C}">
      <dgm:prSet/>
      <dgm:spPr/>
      <dgm:t>
        <a:bodyPr/>
        <a:lstStyle/>
        <a:p>
          <a:endParaRPr lang="en-US"/>
        </a:p>
      </dgm:t>
    </dgm:pt>
    <dgm:pt modelId="{7AB94B64-0594-4CE9-AFE5-0EAFBE195333}" type="sibTrans" cxnId="{84BC9F41-AFDB-45ED-9ED2-5890FB6F201C}">
      <dgm:prSet/>
      <dgm:spPr/>
      <dgm:t>
        <a:bodyPr/>
        <a:lstStyle/>
        <a:p>
          <a:endParaRPr lang="en-US"/>
        </a:p>
      </dgm:t>
    </dgm:pt>
    <dgm:pt modelId="{32BCBEC4-4476-46BB-B0D5-DD926E5E7E70}">
      <dgm:prSet/>
      <dgm:spPr/>
      <dgm:t>
        <a:bodyPr/>
        <a:lstStyle/>
        <a:p>
          <a:pPr algn="l"/>
          <a:r>
            <a:rPr lang="en-US" dirty="0"/>
            <a:t>I=Ida</a:t>
          </a:r>
        </a:p>
      </dgm:t>
    </dgm:pt>
    <dgm:pt modelId="{9DE6298B-21BB-45BA-9D5C-711784CDDE85}" type="parTrans" cxnId="{8CE809DE-F4A0-4971-89EA-7C602686DC17}">
      <dgm:prSet/>
      <dgm:spPr/>
      <dgm:t>
        <a:bodyPr/>
        <a:lstStyle/>
        <a:p>
          <a:endParaRPr lang="en-US"/>
        </a:p>
      </dgm:t>
    </dgm:pt>
    <dgm:pt modelId="{6C7D8D8A-C98C-48F9-B3C3-C0EFF5F43A13}" type="sibTrans" cxnId="{8CE809DE-F4A0-4971-89EA-7C602686DC17}">
      <dgm:prSet/>
      <dgm:spPr/>
      <dgm:t>
        <a:bodyPr/>
        <a:lstStyle/>
        <a:p>
          <a:endParaRPr lang="en-US"/>
        </a:p>
      </dgm:t>
    </dgm:pt>
    <dgm:pt modelId="{04538370-B465-4E67-A58B-B73605D88D16}">
      <dgm:prSet/>
      <dgm:spPr/>
      <dgm:t>
        <a:bodyPr/>
        <a:lstStyle/>
        <a:p>
          <a:pPr algn="l"/>
          <a:r>
            <a:rPr lang="en-US" dirty="0"/>
            <a:t>J=John</a:t>
          </a:r>
        </a:p>
      </dgm:t>
    </dgm:pt>
    <dgm:pt modelId="{82B74B8E-95B3-403B-9D4B-3EF9C280910F}" type="parTrans" cxnId="{ED444C68-3DD4-4E3F-B2A5-BF89391E43CE}">
      <dgm:prSet/>
      <dgm:spPr/>
      <dgm:t>
        <a:bodyPr/>
        <a:lstStyle/>
        <a:p>
          <a:endParaRPr lang="en-US"/>
        </a:p>
      </dgm:t>
    </dgm:pt>
    <dgm:pt modelId="{12615B1D-8004-4135-AC0D-2E49CB364521}" type="sibTrans" cxnId="{ED444C68-3DD4-4E3F-B2A5-BF89391E43CE}">
      <dgm:prSet/>
      <dgm:spPr/>
      <dgm:t>
        <a:bodyPr/>
        <a:lstStyle/>
        <a:p>
          <a:endParaRPr lang="en-US"/>
        </a:p>
      </dgm:t>
    </dgm:pt>
    <dgm:pt modelId="{128DA65F-907B-41D9-92D5-B46766A20109}">
      <dgm:prSet/>
      <dgm:spPr/>
      <dgm:t>
        <a:bodyPr/>
        <a:lstStyle/>
        <a:p>
          <a:pPr algn="l"/>
          <a:r>
            <a:rPr lang="en-US" dirty="0"/>
            <a:t>K=King</a:t>
          </a:r>
        </a:p>
      </dgm:t>
    </dgm:pt>
    <dgm:pt modelId="{C6343804-0EF4-4E6C-8D28-03F565C0A944}" type="parTrans" cxnId="{C48E075D-DA02-4887-8487-F2E738D08BD3}">
      <dgm:prSet/>
      <dgm:spPr/>
      <dgm:t>
        <a:bodyPr/>
        <a:lstStyle/>
        <a:p>
          <a:endParaRPr lang="en-US"/>
        </a:p>
      </dgm:t>
    </dgm:pt>
    <dgm:pt modelId="{83F8D63B-9976-44F5-A26B-C7464270F928}" type="sibTrans" cxnId="{C48E075D-DA02-4887-8487-F2E738D08BD3}">
      <dgm:prSet/>
      <dgm:spPr/>
      <dgm:t>
        <a:bodyPr/>
        <a:lstStyle/>
        <a:p>
          <a:endParaRPr lang="en-US"/>
        </a:p>
      </dgm:t>
    </dgm:pt>
    <dgm:pt modelId="{D3DB9006-E419-4F97-9815-32416B966853}">
      <dgm:prSet/>
      <dgm:spPr/>
      <dgm:t>
        <a:bodyPr/>
        <a:lstStyle/>
        <a:p>
          <a:pPr algn="l"/>
          <a:r>
            <a:rPr lang="en-US" dirty="0"/>
            <a:t>L=Lincoln</a:t>
          </a:r>
        </a:p>
      </dgm:t>
    </dgm:pt>
    <dgm:pt modelId="{BD4B990C-F621-4B15-9FED-7BCD02842B8F}" type="parTrans" cxnId="{56F90F8A-E1F6-4B43-B86A-BB1DC2054B98}">
      <dgm:prSet/>
      <dgm:spPr/>
      <dgm:t>
        <a:bodyPr/>
        <a:lstStyle/>
        <a:p>
          <a:endParaRPr lang="en-US"/>
        </a:p>
      </dgm:t>
    </dgm:pt>
    <dgm:pt modelId="{C1E4BDD9-0339-4FBA-BCF5-98EFE60EA93B}" type="sibTrans" cxnId="{56F90F8A-E1F6-4B43-B86A-BB1DC2054B98}">
      <dgm:prSet/>
      <dgm:spPr/>
      <dgm:t>
        <a:bodyPr/>
        <a:lstStyle/>
        <a:p>
          <a:endParaRPr lang="en-US"/>
        </a:p>
      </dgm:t>
    </dgm:pt>
    <dgm:pt modelId="{DE2A78A5-AE30-4B6C-9A82-1FC9849B1538}" type="pres">
      <dgm:prSet presAssocID="{6019C043-EBAA-4A21-B55E-5367E3D6D6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8F6C26-22D0-4415-99F4-6A225A2323F7}" type="pres">
      <dgm:prSet presAssocID="{438A1422-E4A2-4B9F-B65B-713ED0F7E23C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5BC01-D1EA-4744-BA72-D8BE439DFC1C}" type="pres">
      <dgm:prSet presAssocID="{199B4340-153E-44E6-AEEF-83DB44423910}" presName="spacer" presStyleCnt="0"/>
      <dgm:spPr/>
    </dgm:pt>
    <dgm:pt modelId="{8BF26CD3-CAC1-40A7-9E5B-5536B92CA7AD}" type="pres">
      <dgm:prSet presAssocID="{184E095F-D598-447F-85F3-B830EEDD0EDC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29228-172B-4704-B722-FE547CEF0F91}" type="pres">
      <dgm:prSet presAssocID="{E1D1158B-EE5C-48F1-BDF0-2ADA8BD0C4A9}" presName="spacer" presStyleCnt="0"/>
      <dgm:spPr/>
    </dgm:pt>
    <dgm:pt modelId="{67F7F1BB-04DA-408F-B2F5-CCB856826F8E}" type="pres">
      <dgm:prSet presAssocID="{9BC6731E-4A34-4E4E-AA0B-69D6313BD3B9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2F9AD-2298-4501-8A62-F4F7C86CF573}" type="pres">
      <dgm:prSet presAssocID="{6244310C-0C03-4B73-84CA-5906D6964DB2}" presName="spacer" presStyleCnt="0"/>
      <dgm:spPr/>
    </dgm:pt>
    <dgm:pt modelId="{104A2720-4CB1-439B-988D-EF8A385B006C}" type="pres">
      <dgm:prSet presAssocID="{AA44CED3-451E-4A6F-889F-B237CBEBAE64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4C681-CDBC-45C7-A481-A0406B62CFF5}" type="pres">
      <dgm:prSet presAssocID="{8FE12D66-1FC5-4DFE-B870-B0C96361DEB6}" presName="spacer" presStyleCnt="0"/>
      <dgm:spPr/>
    </dgm:pt>
    <dgm:pt modelId="{03033164-5226-4F06-81B7-1D069387ADE1}" type="pres">
      <dgm:prSet presAssocID="{AC606D01-7C62-4DC3-AEB7-00A89C1C69F0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C6010-B02F-45BA-A0AE-CFDB2DF36E71}" type="pres">
      <dgm:prSet presAssocID="{DCAD476C-9A28-4660-A203-4CF3A12944BF}" presName="spacer" presStyleCnt="0"/>
      <dgm:spPr/>
    </dgm:pt>
    <dgm:pt modelId="{24C2CAF5-9435-43CD-B1AD-95322EBE0A68}" type="pres">
      <dgm:prSet presAssocID="{64D91CAC-D007-4E47-8889-F07E1B9D444D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1BE90-8AEA-4B65-A75E-F460F7E93DCE}" type="pres">
      <dgm:prSet presAssocID="{C419F319-093A-497E-B5D9-1C737B8BB6FE}" presName="spacer" presStyleCnt="0"/>
      <dgm:spPr/>
    </dgm:pt>
    <dgm:pt modelId="{3999A6D6-B01F-4769-BC45-B9DFDED3D974}" type="pres">
      <dgm:prSet presAssocID="{163F2A9D-478D-4D4F-8A88-23603B6F9FC7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9F463-A008-49AA-8933-C4DA089A38E9}" type="pres">
      <dgm:prSet presAssocID="{2B80405D-751D-4CE1-995E-B2C81CCCC86B}" presName="spacer" presStyleCnt="0"/>
      <dgm:spPr/>
    </dgm:pt>
    <dgm:pt modelId="{89BA6DED-F3AE-4D32-9387-5B4B21E50C1C}" type="pres">
      <dgm:prSet presAssocID="{1D0B833E-06ED-4D47-9150-95D86CC7C8C9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D542E-597A-4EA6-B24D-6B372F2B793B}" type="pres">
      <dgm:prSet presAssocID="{7AB94B64-0594-4CE9-AFE5-0EAFBE195333}" presName="spacer" presStyleCnt="0"/>
      <dgm:spPr/>
    </dgm:pt>
    <dgm:pt modelId="{F0547AC0-07CB-4CC9-A8D3-A27BF376D3E8}" type="pres">
      <dgm:prSet presAssocID="{32BCBEC4-4476-46BB-B0D5-DD926E5E7E70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A5479-0F96-40BD-BC1F-3E2727BD3A1F}" type="pres">
      <dgm:prSet presAssocID="{6C7D8D8A-C98C-48F9-B3C3-C0EFF5F43A13}" presName="spacer" presStyleCnt="0"/>
      <dgm:spPr/>
    </dgm:pt>
    <dgm:pt modelId="{8229DF52-4BBC-44E3-A265-0DD77360AC0D}" type="pres">
      <dgm:prSet presAssocID="{04538370-B465-4E67-A58B-B73605D88D16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11FD8-69FD-436E-A65B-53144F4DF50A}" type="pres">
      <dgm:prSet presAssocID="{12615B1D-8004-4135-AC0D-2E49CB364521}" presName="spacer" presStyleCnt="0"/>
      <dgm:spPr/>
    </dgm:pt>
    <dgm:pt modelId="{EB1A82EB-DAF3-4EAB-8E40-E3DBD4A64C58}" type="pres">
      <dgm:prSet presAssocID="{128DA65F-907B-41D9-92D5-B46766A20109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901CA-4444-4767-BBC0-DB12E8C7E31E}" type="pres">
      <dgm:prSet presAssocID="{83F8D63B-9976-44F5-A26B-C7464270F928}" presName="spacer" presStyleCnt="0"/>
      <dgm:spPr/>
    </dgm:pt>
    <dgm:pt modelId="{4350CC87-DFE0-4D15-A586-7ACD46690403}" type="pres">
      <dgm:prSet presAssocID="{D3DB9006-E419-4F97-9815-32416B966853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4EB87-E8D4-4244-8289-235171854926}" srcId="{6019C043-EBAA-4A21-B55E-5367E3D6D61B}" destId="{64D91CAC-D007-4E47-8889-F07E1B9D444D}" srcOrd="5" destOrd="0" parTransId="{E3B46514-7DDF-408A-8364-6835DD2B9EC7}" sibTransId="{C419F319-093A-497E-B5D9-1C737B8BB6FE}"/>
    <dgm:cxn modelId="{F1E1DC71-028B-46E6-9000-498394EE8DDE}" type="presOf" srcId="{D3DB9006-E419-4F97-9815-32416B966853}" destId="{4350CC87-DFE0-4D15-A586-7ACD46690403}" srcOrd="0" destOrd="0" presId="urn:microsoft.com/office/officeart/2005/8/layout/vList2"/>
    <dgm:cxn modelId="{0EF5F5D9-711E-4581-9E39-46ABBA5B40DA}" type="presOf" srcId="{04538370-B465-4E67-A58B-B73605D88D16}" destId="{8229DF52-4BBC-44E3-A265-0DD77360AC0D}" srcOrd="0" destOrd="0" presId="urn:microsoft.com/office/officeart/2005/8/layout/vList2"/>
    <dgm:cxn modelId="{20FF1E56-030D-43F1-98A9-555060A6C239}" type="presOf" srcId="{128DA65F-907B-41D9-92D5-B46766A20109}" destId="{EB1A82EB-DAF3-4EAB-8E40-E3DBD4A64C58}" srcOrd="0" destOrd="0" presId="urn:microsoft.com/office/officeart/2005/8/layout/vList2"/>
    <dgm:cxn modelId="{1FB9D5E2-2DD7-410B-A668-D8C7C9103C25}" srcId="{6019C043-EBAA-4A21-B55E-5367E3D6D61B}" destId="{163F2A9D-478D-4D4F-8A88-23603B6F9FC7}" srcOrd="6" destOrd="0" parTransId="{E3B79A81-CA32-461E-B4C0-D93230D79F78}" sibTransId="{2B80405D-751D-4CE1-995E-B2C81CCCC86B}"/>
    <dgm:cxn modelId="{1A55CF51-9E4E-4CF0-ADFE-7116AFB422ED}" type="presOf" srcId="{1D0B833E-06ED-4D47-9150-95D86CC7C8C9}" destId="{89BA6DED-F3AE-4D32-9387-5B4B21E50C1C}" srcOrd="0" destOrd="0" presId="urn:microsoft.com/office/officeart/2005/8/layout/vList2"/>
    <dgm:cxn modelId="{774506C4-CB4F-4CAF-B00C-72D5AD3AEAE7}" srcId="{6019C043-EBAA-4A21-B55E-5367E3D6D61B}" destId="{438A1422-E4A2-4B9F-B65B-713ED0F7E23C}" srcOrd="0" destOrd="0" parTransId="{87B50A0D-1947-4089-8A05-DED8AD61FDA9}" sibTransId="{199B4340-153E-44E6-AEEF-83DB44423910}"/>
    <dgm:cxn modelId="{4F5062A1-F033-4775-8D86-9A2FF8438D77}" srcId="{6019C043-EBAA-4A21-B55E-5367E3D6D61B}" destId="{AC606D01-7C62-4DC3-AEB7-00A89C1C69F0}" srcOrd="4" destOrd="0" parTransId="{7BF78C53-8169-459E-BA8B-BCC90CEBE44B}" sibTransId="{DCAD476C-9A28-4660-A203-4CF3A12944BF}"/>
    <dgm:cxn modelId="{A51080FC-59A3-40A9-B45B-C36E28FDFEAE}" type="presOf" srcId="{32BCBEC4-4476-46BB-B0D5-DD926E5E7E70}" destId="{F0547AC0-07CB-4CC9-A8D3-A27BF376D3E8}" srcOrd="0" destOrd="0" presId="urn:microsoft.com/office/officeart/2005/8/layout/vList2"/>
    <dgm:cxn modelId="{386A418C-D81D-49EF-9FC8-BA7D2887FD1C}" type="presOf" srcId="{438A1422-E4A2-4B9F-B65B-713ED0F7E23C}" destId="{8A8F6C26-22D0-4415-99F4-6A225A2323F7}" srcOrd="0" destOrd="0" presId="urn:microsoft.com/office/officeart/2005/8/layout/vList2"/>
    <dgm:cxn modelId="{7F3E73B9-E979-4799-8C01-F16EE0F7F46A}" srcId="{6019C043-EBAA-4A21-B55E-5367E3D6D61B}" destId="{AA44CED3-451E-4A6F-889F-B237CBEBAE64}" srcOrd="3" destOrd="0" parTransId="{1265DC6E-35B3-4BFE-BA5B-94C0EFD0147B}" sibTransId="{8FE12D66-1FC5-4DFE-B870-B0C96361DEB6}"/>
    <dgm:cxn modelId="{61A62F8A-2750-4069-9175-91E2F78CFC81}" srcId="{6019C043-EBAA-4A21-B55E-5367E3D6D61B}" destId="{9BC6731E-4A34-4E4E-AA0B-69D6313BD3B9}" srcOrd="2" destOrd="0" parTransId="{0FABD067-6733-4DDE-AC97-00C8FF2AD3A1}" sibTransId="{6244310C-0C03-4B73-84CA-5906D6964DB2}"/>
    <dgm:cxn modelId="{C48E075D-DA02-4887-8487-F2E738D08BD3}" srcId="{6019C043-EBAA-4A21-B55E-5367E3D6D61B}" destId="{128DA65F-907B-41D9-92D5-B46766A20109}" srcOrd="10" destOrd="0" parTransId="{C6343804-0EF4-4E6C-8D28-03F565C0A944}" sibTransId="{83F8D63B-9976-44F5-A26B-C7464270F928}"/>
    <dgm:cxn modelId="{AE4BC42E-4720-4DF8-A3C9-6C2248168E25}" type="presOf" srcId="{6019C043-EBAA-4A21-B55E-5367E3D6D61B}" destId="{DE2A78A5-AE30-4B6C-9A82-1FC9849B1538}" srcOrd="0" destOrd="0" presId="urn:microsoft.com/office/officeart/2005/8/layout/vList2"/>
    <dgm:cxn modelId="{E04BA14D-D5A9-415C-9F7C-58B99D707F7C}" type="presOf" srcId="{184E095F-D598-447F-85F3-B830EEDD0EDC}" destId="{8BF26CD3-CAC1-40A7-9E5B-5536B92CA7AD}" srcOrd="0" destOrd="0" presId="urn:microsoft.com/office/officeart/2005/8/layout/vList2"/>
    <dgm:cxn modelId="{8CE809DE-F4A0-4971-89EA-7C602686DC17}" srcId="{6019C043-EBAA-4A21-B55E-5367E3D6D61B}" destId="{32BCBEC4-4476-46BB-B0D5-DD926E5E7E70}" srcOrd="8" destOrd="0" parTransId="{9DE6298B-21BB-45BA-9D5C-711784CDDE85}" sibTransId="{6C7D8D8A-C98C-48F9-B3C3-C0EFF5F43A13}"/>
    <dgm:cxn modelId="{0432841F-194F-4718-B66E-EDF47A9A9E45}" type="presOf" srcId="{9BC6731E-4A34-4E4E-AA0B-69D6313BD3B9}" destId="{67F7F1BB-04DA-408F-B2F5-CCB856826F8E}" srcOrd="0" destOrd="0" presId="urn:microsoft.com/office/officeart/2005/8/layout/vList2"/>
    <dgm:cxn modelId="{56F90F8A-E1F6-4B43-B86A-BB1DC2054B98}" srcId="{6019C043-EBAA-4A21-B55E-5367E3D6D61B}" destId="{D3DB9006-E419-4F97-9815-32416B966853}" srcOrd="11" destOrd="0" parTransId="{BD4B990C-F621-4B15-9FED-7BCD02842B8F}" sibTransId="{C1E4BDD9-0339-4FBA-BCF5-98EFE60EA93B}"/>
    <dgm:cxn modelId="{BEBC6EDA-D399-4D0F-9136-E15F02FE412C}" type="presOf" srcId="{163F2A9D-478D-4D4F-8A88-23603B6F9FC7}" destId="{3999A6D6-B01F-4769-BC45-B9DFDED3D974}" srcOrd="0" destOrd="0" presId="urn:microsoft.com/office/officeart/2005/8/layout/vList2"/>
    <dgm:cxn modelId="{76F01DC3-637F-4C6D-80B5-8BBBB4D38415}" type="presOf" srcId="{64D91CAC-D007-4E47-8889-F07E1B9D444D}" destId="{24C2CAF5-9435-43CD-B1AD-95322EBE0A68}" srcOrd="0" destOrd="0" presId="urn:microsoft.com/office/officeart/2005/8/layout/vList2"/>
    <dgm:cxn modelId="{D8899AA9-34C3-48DE-99C3-FDCCC650E3ED}" srcId="{6019C043-EBAA-4A21-B55E-5367E3D6D61B}" destId="{184E095F-D598-447F-85F3-B830EEDD0EDC}" srcOrd="1" destOrd="0" parTransId="{109E2E37-ECBD-47F2-B6D9-1844C0C6F5D9}" sibTransId="{E1D1158B-EE5C-48F1-BDF0-2ADA8BD0C4A9}"/>
    <dgm:cxn modelId="{64C978D7-EBFE-4F31-9931-274A6771DF76}" type="presOf" srcId="{AA44CED3-451E-4A6F-889F-B237CBEBAE64}" destId="{104A2720-4CB1-439B-988D-EF8A385B006C}" srcOrd="0" destOrd="0" presId="urn:microsoft.com/office/officeart/2005/8/layout/vList2"/>
    <dgm:cxn modelId="{D1BE0EBE-0CD6-45D1-8088-2BA0EBB08036}" type="presOf" srcId="{AC606D01-7C62-4DC3-AEB7-00A89C1C69F0}" destId="{03033164-5226-4F06-81B7-1D069387ADE1}" srcOrd="0" destOrd="0" presId="urn:microsoft.com/office/officeart/2005/8/layout/vList2"/>
    <dgm:cxn modelId="{ED444C68-3DD4-4E3F-B2A5-BF89391E43CE}" srcId="{6019C043-EBAA-4A21-B55E-5367E3D6D61B}" destId="{04538370-B465-4E67-A58B-B73605D88D16}" srcOrd="9" destOrd="0" parTransId="{82B74B8E-95B3-403B-9D4B-3EF9C280910F}" sibTransId="{12615B1D-8004-4135-AC0D-2E49CB364521}"/>
    <dgm:cxn modelId="{84BC9F41-AFDB-45ED-9ED2-5890FB6F201C}" srcId="{6019C043-EBAA-4A21-B55E-5367E3D6D61B}" destId="{1D0B833E-06ED-4D47-9150-95D86CC7C8C9}" srcOrd="7" destOrd="0" parTransId="{EB817F99-76DD-409B-A969-FBBFAD44F9B3}" sibTransId="{7AB94B64-0594-4CE9-AFE5-0EAFBE195333}"/>
    <dgm:cxn modelId="{904DF0E1-9BFB-4856-BF0B-668FC5645E34}" type="presParOf" srcId="{DE2A78A5-AE30-4B6C-9A82-1FC9849B1538}" destId="{8A8F6C26-22D0-4415-99F4-6A225A2323F7}" srcOrd="0" destOrd="0" presId="urn:microsoft.com/office/officeart/2005/8/layout/vList2"/>
    <dgm:cxn modelId="{2133F284-12E7-47C1-8C9F-BC3195941A8B}" type="presParOf" srcId="{DE2A78A5-AE30-4B6C-9A82-1FC9849B1538}" destId="{0535BC01-D1EA-4744-BA72-D8BE439DFC1C}" srcOrd="1" destOrd="0" presId="urn:microsoft.com/office/officeart/2005/8/layout/vList2"/>
    <dgm:cxn modelId="{3AC60BE4-6AA3-4D62-8001-E962C8E36A79}" type="presParOf" srcId="{DE2A78A5-AE30-4B6C-9A82-1FC9849B1538}" destId="{8BF26CD3-CAC1-40A7-9E5B-5536B92CA7AD}" srcOrd="2" destOrd="0" presId="urn:microsoft.com/office/officeart/2005/8/layout/vList2"/>
    <dgm:cxn modelId="{14FD136E-512A-423B-B7BF-82CA0E88C406}" type="presParOf" srcId="{DE2A78A5-AE30-4B6C-9A82-1FC9849B1538}" destId="{5C829228-172B-4704-B722-FE547CEF0F91}" srcOrd="3" destOrd="0" presId="urn:microsoft.com/office/officeart/2005/8/layout/vList2"/>
    <dgm:cxn modelId="{C29CB98F-C305-4E4B-BCDC-C771BAD294A0}" type="presParOf" srcId="{DE2A78A5-AE30-4B6C-9A82-1FC9849B1538}" destId="{67F7F1BB-04DA-408F-B2F5-CCB856826F8E}" srcOrd="4" destOrd="0" presId="urn:microsoft.com/office/officeart/2005/8/layout/vList2"/>
    <dgm:cxn modelId="{4BDD0815-658D-42F1-8EB6-47664F17FC1E}" type="presParOf" srcId="{DE2A78A5-AE30-4B6C-9A82-1FC9849B1538}" destId="{D792F9AD-2298-4501-8A62-F4F7C86CF573}" srcOrd="5" destOrd="0" presId="urn:microsoft.com/office/officeart/2005/8/layout/vList2"/>
    <dgm:cxn modelId="{1D233491-594F-4878-8CFD-672DEF422D41}" type="presParOf" srcId="{DE2A78A5-AE30-4B6C-9A82-1FC9849B1538}" destId="{104A2720-4CB1-439B-988D-EF8A385B006C}" srcOrd="6" destOrd="0" presId="urn:microsoft.com/office/officeart/2005/8/layout/vList2"/>
    <dgm:cxn modelId="{01002938-52C2-48C0-B96B-F3CB346E76E2}" type="presParOf" srcId="{DE2A78A5-AE30-4B6C-9A82-1FC9849B1538}" destId="{84D4C681-CDBC-45C7-A481-A0406B62CFF5}" srcOrd="7" destOrd="0" presId="urn:microsoft.com/office/officeart/2005/8/layout/vList2"/>
    <dgm:cxn modelId="{91909D54-09A9-4B00-8E96-9652EC5FCDE5}" type="presParOf" srcId="{DE2A78A5-AE30-4B6C-9A82-1FC9849B1538}" destId="{03033164-5226-4F06-81B7-1D069387ADE1}" srcOrd="8" destOrd="0" presId="urn:microsoft.com/office/officeart/2005/8/layout/vList2"/>
    <dgm:cxn modelId="{61E406CD-6421-4486-8A37-ECB32EED2200}" type="presParOf" srcId="{DE2A78A5-AE30-4B6C-9A82-1FC9849B1538}" destId="{B66C6010-B02F-45BA-A0AE-CFDB2DF36E71}" srcOrd="9" destOrd="0" presId="urn:microsoft.com/office/officeart/2005/8/layout/vList2"/>
    <dgm:cxn modelId="{833D6A30-9AC4-4A1E-AE16-E6B69AD5E841}" type="presParOf" srcId="{DE2A78A5-AE30-4B6C-9A82-1FC9849B1538}" destId="{24C2CAF5-9435-43CD-B1AD-95322EBE0A68}" srcOrd="10" destOrd="0" presId="urn:microsoft.com/office/officeart/2005/8/layout/vList2"/>
    <dgm:cxn modelId="{19281D7E-1A40-4833-87C9-33618EC178BE}" type="presParOf" srcId="{DE2A78A5-AE30-4B6C-9A82-1FC9849B1538}" destId="{8651BE90-8AEA-4B65-A75E-F460F7E93DCE}" srcOrd="11" destOrd="0" presId="urn:microsoft.com/office/officeart/2005/8/layout/vList2"/>
    <dgm:cxn modelId="{C64E98F4-B665-443C-851E-73CF408CEDA8}" type="presParOf" srcId="{DE2A78A5-AE30-4B6C-9A82-1FC9849B1538}" destId="{3999A6D6-B01F-4769-BC45-B9DFDED3D974}" srcOrd="12" destOrd="0" presId="urn:microsoft.com/office/officeart/2005/8/layout/vList2"/>
    <dgm:cxn modelId="{EA783BEF-1836-469A-BAEF-F05A9DC09538}" type="presParOf" srcId="{DE2A78A5-AE30-4B6C-9A82-1FC9849B1538}" destId="{C1C9F463-A008-49AA-8933-C4DA089A38E9}" srcOrd="13" destOrd="0" presId="urn:microsoft.com/office/officeart/2005/8/layout/vList2"/>
    <dgm:cxn modelId="{0F5D1EF1-AEFB-45F9-9E9B-F2439A43487D}" type="presParOf" srcId="{DE2A78A5-AE30-4B6C-9A82-1FC9849B1538}" destId="{89BA6DED-F3AE-4D32-9387-5B4B21E50C1C}" srcOrd="14" destOrd="0" presId="urn:microsoft.com/office/officeart/2005/8/layout/vList2"/>
    <dgm:cxn modelId="{B87764DE-4AAB-49B8-9172-E1BC21C835F9}" type="presParOf" srcId="{DE2A78A5-AE30-4B6C-9A82-1FC9849B1538}" destId="{BDCD542E-597A-4EA6-B24D-6B372F2B793B}" srcOrd="15" destOrd="0" presId="urn:microsoft.com/office/officeart/2005/8/layout/vList2"/>
    <dgm:cxn modelId="{4AE60883-93E0-446C-8110-39F54A3CE8DB}" type="presParOf" srcId="{DE2A78A5-AE30-4B6C-9A82-1FC9849B1538}" destId="{F0547AC0-07CB-4CC9-A8D3-A27BF376D3E8}" srcOrd="16" destOrd="0" presId="urn:microsoft.com/office/officeart/2005/8/layout/vList2"/>
    <dgm:cxn modelId="{E7C3C981-467A-4B3C-94ED-A7AC78F10629}" type="presParOf" srcId="{DE2A78A5-AE30-4B6C-9A82-1FC9849B1538}" destId="{3E0A5479-0F96-40BD-BC1F-3E2727BD3A1F}" srcOrd="17" destOrd="0" presId="urn:microsoft.com/office/officeart/2005/8/layout/vList2"/>
    <dgm:cxn modelId="{BDAFEEDF-B447-4DA6-B8D8-AB246BC5CB7E}" type="presParOf" srcId="{DE2A78A5-AE30-4B6C-9A82-1FC9849B1538}" destId="{8229DF52-4BBC-44E3-A265-0DD77360AC0D}" srcOrd="18" destOrd="0" presId="urn:microsoft.com/office/officeart/2005/8/layout/vList2"/>
    <dgm:cxn modelId="{BA59481F-A29A-4176-A61E-322529D670E9}" type="presParOf" srcId="{DE2A78A5-AE30-4B6C-9A82-1FC9849B1538}" destId="{A6D11FD8-69FD-436E-A65B-53144F4DF50A}" srcOrd="19" destOrd="0" presId="urn:microsoft.com/office/officeart/2005/8/layout/vList2"/>
    <dgm:cxn modelId="{8597CEA3-0693-45A6-AF68-044175094FCA}" type="presParOf" srcId="{DE2A78A5-AE30-4B6C-9A82-1FC9849B1538}" destId="{EB1A82EB-DAF3-4EAB-8E40-E3DBD4A64C58}" srcOrd="20" destOrd="0" presId="urn:microsoft.com/office/officeart/2005/8/layout/vList2"/>
    <dgm:cxn modelId="{7547AA23-9D46-48EE-BDD5-9872B63E0123}" type="presParOf" srcId="{DE2A78A5-AE30-4B6C-9A82-1FC9849B1538}" destId="{699901CA-4444-4767-BBC0-DB12E8C7E31E}" srcOrd="21" destOrd="0" presId="urn:microsoft.com/office/officeart/2005/8/layout/vList2"/>
    <dgm:cxn modelId="{94914DEB-4320-4121-814D-0CE1F3A17FFD}" type="presParOf" srcId="{DE2A78A5-AE30-4B6C-9A82-1FC9849B1538}" destId="{4350CC87-DFE0-4D15-A586-7ACD46690403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19C043-EBAA-4A21-B55E-5367E3D6D6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8A1422-E4A2-4B9F-B65B-713ED0F7E23C}">
      <dgm:prSet phldrT="[Text]"/>
      <dgm:spPr/>
      <dgm:t>
        <a:bodyPr/>
        <a:lstStyle/>
        <a:p>
          <a:pPr algn="l"/>
          <a:r>
            <a:rPr lang="en-US" dirty="0"/>
            <a:t>M=Mary</a:t>
          </a:r>
        </a:p>
      </dgm:t>
    </dgm:pt>
    <dgm:pt modelId="{87B50A0D-1947-4089-8A05-DED8AD61FDA9}" type="parTrans" cxnId="{774506C4-CB4F-4CAF-B00C-72D5AD3AEAE7}">
      <dgm:prSet/>
      <dgm:spPr/>
      <dgm:t>
        <a:bodyPr/>
        <a:lstStyle/>
        <a:p>
          <a:endParaRPr lang="en-US"/>
        </a:p>
      </dgm:t>
    </dgm:pt>
    <dgm:pt modelId="{199B4340-153E-44E6-AEEF-83DB44423910}" type="sibTrans" cxnId="{774506C4-CB4F-4CAF-B00C-72D5AD3AEAE7}">
      <dgm:prSet/>
      <dgm:spPr/>
      <dgm:t>
        <a:bodyPr/>
        <a:lstStyle/>
        <a:p>
          <a:endParaRPr lang="en-US"/>
        </a:p>
      </dgm:t>
    </dgm:pt>
    <dgm:pt modelId="{A0003DC2-2E46-4E6C-A861-E059A21BC71A}">
      <dgm:prSet/>
      <dgm:spPr/>
      <dgm:t>
        <a:bodyPr/>
        <a:lstStyle/>
        <a:p>
          <a:pPr algn="l"/>
          <a:r>
            <a:rPr lang="en-US" dirty="0"/>
            <a:t>N=Nora</a:t>
          </a:r>
        </a:p>
      </dgm:t>
    </dgm:pt>
    <dgm:pt modelId="{B5E6079D-0D36-4D2F-8DCE-6119F841919D}" type="parTrans" cxnId="{F76DAF7C-189B-4F1E-8653-AEBEB1C8571E}">
      <dgm:prSet/>
      <dgm:spPr/>
      <dgm:t>
        <a:bodyPr/>
        <a:lstStyle/>
        <a:p>
          <a:endParaRPr lang="en-US"/>
        </a:p>
      </dgm:t>
    </dgm:pt>
    <dgm:pt modelId="{4F6BD719-6A74-47C2-88FD-B66567EBFDF5}" type="sibTrans" cxnId="{F76DAF7C-189B-4F1E-8653-AEBEB1C8571E}">
      <dgm:prSet/>
      <dgm:spPr/>
      <dgm:t>
        <a:bodyPr/>
        <a:lstStyle/>
        <a:p>
          <a:endParaRPr lang="en-US"/>
        </a:p>
      </dgm:t>
    </dgm:pt>
    <dgm:pt modelId="{AFB698E9-3189-4E8B-ACA6-2F3C495A9085}">
      <dgm:prSet/>
      <dgm:spPr/>
      <dgm:t>
        <a:bodyPr/>
        <a:lstStyle/>
        <a:p>
          <a:pPr algn="l"/>
          <a:r>
            <a:rPr lang="en-US" dirty="0"/>
            <a:t>O=Ocean</a:t>
          </a:r>
        </a:p>
      </dgm:t>
    </dgm:pt>
    <dgm:pt modelId="{6C12EE8B-D2CF-4050-8014-73C06A7E1844}" type="parTrans" cxnId="{C56ED953-D254-40F4-862B-16ABDF794E65}">
      <dgm:prSet/>
      <dgm:spPr/>
      <dgm:t>
        <a:bodyPr/>
        <a:lstStyle/>
        <a:p>
          <a:endParaRPr lang="en-US"/>
        </a:p>
      </dgm:t>
    </dgm:pt>
    <dgm:pt modelId="{2F0B4372-03C8-4030-9C2B-2733EC7A7C09}" type="sibTrans" cxnId="{C56ED953-D254-40F4-862B-16ABDF794E65}">
      <dgm:prSet/>
      <dgm:spPr/>
      <dgm:t>
        <a:bodyPr/>
        <a:lstStyle/>
        <a:p>
          <a:endParaRPr lang="en-US"/>
        </a:p>
      </dgm:t>
    </dgm:pt>
    <dgm:pt modelId="{5890F08B-4CC4-4A08-8826-C94B32A2FC48}">
      <dgm:prSet/>
      <dgm:spPr/>
      <dgm:t>
        <a:bodyPr/>
        <a:lstStyle/>
        <a:p>
          <a:pPr algn="l"/>
          <a:r>
            <a:rPr lang="en-US" dirty="0"/>
            <a:t>P=Paul</a:t>
          </a:r>
        </a:p>
      </dgm:t>
    </dgm:pt>
    <dgm:pt modelId="{75755279-342C-42E9-A513-840CC2742B77}" type="parTrans" cxnId="{A5665303-0365-48D8-94CB-21D3946DF636}">
      <dgm:prSet/>
      <dgm:spPr/>
      <dgm:t>
        <a:bodyPr/>
        <a:lstStyle/>
        <a:p>
          <a:endParaRPr lang="en-US"/>
        </a:p>
      </dgm:t>
    </dgm:pt>
    <dgm:pt modelId="{72231C40-02B3-430F-AB0D-B6D1F3E3EB68}" type="sibTrans" cxnId="{A5665303-0365-48D8-94CB-21D3946DF636}">
      <dgm:prSet/>
      <dgm:spPr/>
      <dgm:t>
        <a:bodyPr/>
        <a:lstStyle/>
        <a:p>
          <a:endParaRPr lang="en-US"/>
        </a:p>
      </dgm:t>
    </dgm:pt>
    <dgm:pt modelId="{493D559F-A823-42B6-A3EF-4EAF4E5D8EFA}">
      <dgm:prSet/>
      <dgm:spPr/>
      <dgm:t>
        <a:bodyPr/>
        <a:lstStyle/>
        <a:p>
          <a:pPr algn="l"/>
          <a:r>
            <a:rPr lang="en-US" dirty="0"/>
            <a:t>Q=Queen</a:t>
          </a:r>
        </a:p>
      </dgm:t>
    </dgm:pt>
    <dgm:pt modelId="{34234E58-5A1C-4268-BF2B-DBA1AABE4EAE}" type="parTrans" cxnId="{5597D1D5-B228-4C0A-B938-282EDC6292FC}">
      <dgm:prSet/>
      <dgm:spPr/>
      <dgm:t>
        <a:bodyPr/>
        <a:lstStyle/>
        <a:p>
          <a:endParaRPr lang="en-US"/>
        </a:p>
      </dgm:t>
    </dgm:pt>
    <dgm:pt modelId="{B1C3B01F-18EE-453E-AAE5-6AF0F219E1FC}" type="sibTrans" cxnId="{5597D1D5-B228-4C0A-B938-282EDC6292FC}">
      <dgm:prSet/>
      <dgm:spPr/>
      <dgm:t>
        <a:bodyPr/>
        <a:lstStyle/>
        <a:p>
          <a:endParaRPr lang="en-US"/>
        </a:p>
      </dgm:t>
    </dgm:pt>
    <dgm:pt modelId="{2305E59F-2D1A-470B-AA88-BBF2DDD90BBA}">
      <dgm:prSet/>
      <dgm:spPr/>
      <dgm:t>
        <a:bodyPr/>
        <a:lstStyle/>
        <a:p>
          <a:pPr algn="l"/>
          <a:r>
            <a:rPr lang="en-US" dirty="0"/>
            <a:t>R=Robert</a:t>
          </a:r>
        </a:p>
      </dgm:t>
    </dgm:pt>
    <dgm:pt modelId="{234D0695-B12D-4133-A19F-F87D98B79F7A}" type="parTrans" cxnId="{5429A59A-051C-4EC9-8F75-F49662EE7B22}">
      <dgm:prSet/>
      <dgm:spPr/>
      <dgm:t>
        <a:bodyPr/>
        <a:lstStyle/>
        <a:p>
          <a:endParaRPr lang="en-US"/>
        </a:p>
      </dgm:t>
    </dgm:pt>
    <dgm:pt modelId="{B77CDC62-0ACB-48FE-8F03-3F1B2A0707E6}" type="sibTrans" cxnId="{5429A59A-051C-4EC9-8F75-F49662EE7B22}">
      <dgm:prSet/>
      <dgm:spPr/>
      <dgm:t>
        <a:bodyPr/>
        <a:lstStyle/>
        <a:p>
          <a:endParaRPr lang="en-US"/>
        </a:p>
      </dgm:t>
    </dgm:pt>
    <dgm:pt modelId="{77096648-44AD-4B06-A690-3432337CB0C3}">
      <dgm:prSet/>
      <dgm:spPr/>
      <dgm:t>
        <a:bodyPr/>
        <a:lstStyle/>
        <a:p>
          <a:pPr algn="l"/>
          <a:r>
            <a:rPr lang="en-US" dirty="0"/>
            <a:t>S=Sam</a:t>
          </a:r>
        </a:p>
      </dgm:t>
    </dgm:pt>
    <dgm:pt modelId="{6EE5C616-9746-4A30-A25B-0B0C256C9A15}" type="parTrans" cxnId="{1F894555-1430-45C3-9194-1C65B120A519}">
      <dgm:prSet/>
      <dgm:spPr/>
      <dgm:t>
        <a:bodyPr/>
        <a:lstStyle/>
        <a:p>
          <a:endParaRPr lang="en-US"/>
        </a:p>
      </dgm:t>
    </dgm:pt>
    <dgm:pt modelId="{3032F34B-1687-49CA-A2E9-B5D8D7668DB3}" type="sibTrans" cxnId="{1F894555-1430-45C3-9194-1C65B120A519}">
      <dgm:prSet/>
      <dgm:spPr/>
      <dgm:t>
        <a:bodyPr/>
        <a:lstStyle/>
        <a:p>
          <a:endParaRPr lang="en-US"/>
        </a:p>
      </dgm:t>
    </dgm:pt>
    <dgm:pt modelId="{F0DFAFF9-AA6E-4894-9CC3-C543E12FB9D1}">
      <dgm:prSet/>
      <dgm:spPr/>
      <dgm:t>
        <a:bodyPr/>
        <a:lstStyle/>
        <a:p>
          <a:pPr algn="l"/>
          <a:r>
            <a:rPr lang="en-US" dirty="0"/>
            <a:t>T=Tom</a:t>
          </a:r>
        </a:p>
      </dgm:t>
    </dgm:pt>
    <dgm:pt modelId="{B2C685B0-1E55-4071-A982-10111476381C}" type="parTrans" cxnId="{188C4919-69B8-4C78-BC7F-7A7EA1CF2367}">
      <dgm:prSet/>
      <dgm:spPr/>
      <dgm:t>
        <a:bodyPr/>
        <a:lstStyle/>
        <a:p>
          <a:endParaRPr lang="en-US"/>
        </a:p>
      </dgm:t>
    </dgm:pt>
    <dgm:pt modelId="{FF0B6371-B774-4E9A-8DA6-F5ED9990C0AD}" type="sibTrans" cxnId="{188C4919-69B8-4C78-BC7F-7A7EA1CF2367}">
      <dgm:prSet/>
      <dgm:spPr/>
      <dgm:t>
        <a:bodyPr/>
        <a:lstStyle/>
        <a:p>
          <a:endParaRPr lang="en-US"/>
        </a:p>
      </dgm:t>
    </dgm:pt>
    <dgm:pt modelId="{A416423F-04C0-4FC7-8570-A97418089528}">
      <dgm:prSet/>
      <dgm:spPr/>
      <dgm:t>
        <a:bodyPr/>
        <a:lstStyle/>
        <a:p>
          <a:pPr algn="l"/>
          <a:r>
            <a:rPr lang="en-US" dirty="0"/>
            <a:t>U=Union</a:t>
          </a:r>
        </a:p>
      </dgm:t>
    </dgm:pt>
    <dgm:pt modelId="{C203425B-70F1-43B8-AE5B-77EB4FB36F49}" type="parTrans" cxnId="{0770D76F-A834-48F1-8611-22310EF74255}">
      <dgm:prSet/>
      <dgm:spPr/>
      <dgm:t>
        <a:bodyPr/>
        <a:lstStyle/>
        <a:p>
          <a:endParaRPr lang="en-US"/>
        </a:p>
      </dgm:t>
    </dgm:pt>
    <dgm:pt modelId="{86D03580-3673-4F87-8F5D-B7F7D5E7FB77}" type="sibTrans" cxnId="{0770D76F-A834-48F1-8611-22310EF74255}">
      <dgm:prSet/>
      <dgm:spPr/>
      <dgm:t>
        <a:bodyPr/>
        <a:lstStyle/>
        <a:p>
          <a:endParaRPr lang="en-US"/>
        </a:p>
      </dgm:t>
    </dgm:pt>
    <dgm:pt modelId="{F2618EE9-20D4-40E3-9F05-A5997572CE48}">
      <dgm:prSet/>
      <dgm:spPr/>
      <dgm:t>
        <a:bodyPr/>
        <a:lstStyle/>
        <a:p>
          <a:pPr algn="l"/>
          <a:r>
            <a:rPr lang="en-US" dirty="0"/>
            <a:t>W=William</a:t>
          </a:r>
        </a:p>
      </dgm:t>
    </dgm:pt>
    <dgm:pt modelId="{C9366079-0E20-4338-8D01-E9B620EF43D2}" type="parTrans" cxnId="{144D2796-5FA1-456E-8EC0-CB9B0CFC65DF}">
      <dgm:prSet/>
      <dgm:spPr/>
      <dgm:t>
        <a:bodyPr/>
        <a:lstStyle/>
        <a:p>
          <a:endParaRPr lang="en-US"/>
        </a:p>
      </dgm:t>
    </dgm:pt>
    <dgm:pt modelId="{568DF099-6F87-4609-9B95-E888E083E831}" type="sibTrans" cxnId="{144D2796-5FA1-456E-8EC0-CB9B0CFC65DF}">
      <dgm:prSet/>
      <dgm:spPr/>
      <dgm:t>
        <a:bodyPr/>
        <a:lstStyle/>
        <a:p>
          <a:endParaRPr lang="en-US"/>
        </a:p>
      </dgm:t>
    </dgm:pt>
    <dgm:pt modelId="{49E3AF3A-EB27-420E-861B-518BB6F3D81F}">
      <dgm:prSet/>
      <dgm:spPr/>
      <dgm:t>
        <a:bodyPr/>
        <a:lstStyle/>
        <a:p>
          <a:pPr algn="l"/>
          <a:r>
            <a:rPr lang="en-US" dirty="0"/>
            <a:t>X=X-ray</a:t>
          </a:r>
        </a:p>
      </dgm:t>
    </dgm:pt>
    <dgm:pt modelId="{128F0A2B-8042-4262-A1BF-C847BB07ADF4}" type="parTrans" cxnId="{BCB2E06F-CA08-416E-914A-86DB5D74C91B}">
      <dgm:prSet/>
      <dgm:spPr/>
      <dgm:t>
        <a:bodyPr/>
        <a:lstStyle/>
        <a:p>
          <a:endParaRPr lang="en-US"/>
        </a:p>
      </dgm:t>
    </dgm:pt>
    <dgm:pt modelId="{1355FF21-6E61-4A51-8BFB-210FF9096CE8}" type="sibTrans" cxnId="{BCB2E06F-CA08-416E-914A-86DB5D74C91B}">
      <dgm:prSet/>
      <dgm:spPr/>
      <dgm:t>
        <a:bodyPr/>
        <a:lstStyle/>
        <a:p>
          <a:endParaRPr lang="en-US"/>
        </a:p>
      </dgm:t>
    </dgm:pt>
    <dgm:pt modelId="{A33B90F6-0C42-4A8F-9E5C-72EE9877EAF3}">
      <dgm:prSet/>
      <dgm:spPr/>
      <dgm:t>
        <a:bodyPr/>
        <a:lstStyle/>
        <a:p>
          <a:pPr algn="l"/>
          <a:r>
            <a:rPr lang="en-US" dirty="0"/>
            <a:t>Y=Yellow</a:t>
          </a:r>
        </a:p>
      </dgm:t>
    </dgm:pt>
    <dgm:pt modelId="{8804CF47-3EE6-44E8-B86B-9BB3DF031C15}" type="parTrans" cxnId="{3E27609E-D4D5-4D03-89BE-4A1FDCEE38E7}">
      <dgm:prSet/>
      <dgm:spPr/>
      <dgm:t>
        <a:bodyPr/>
        <a:lstStyle/>
        <a:p>
          <a:endParaRPr lang="en-US"/>
        </a:p>
      </dgm:t>
    </dgm:pt>
    <dgm:pt modelId="{85D03506-61D4-47E9-9EE0-8FD8C7BE75F6}" type="sibTrans" cxnId="{3E27609E-D4D5-4D03-89BE-4A1FDCEE38E7}">
      <dgm:prSet/>
      <dgm:spPr/>
      <dgm:t>
        <a:bodyPr/>
        <a:lstStyle/>
        <a:p>
          <a:endParaRPr lang="en-US"/>
        </a:p>
      </dgm:t>
    </dgm:pt>
    <dgm:pt modelId="{7FFFE544-620E-4B0B-8A9E-F610A88502CA}">
      <dgm:prSet/>
      <dgm:spPr/>
      <dgm:t>
        <a:bodyPr/>
        <a:lstStyle/>
        <a:p>
          <a:pPr algn="l"/>
          <a:r>
            <a:rPr lang="en-US" dirty="0"/>
            <a:t>Z=Zebra</a:t>
          </a:r>
        </a:p>
      </dgm:t>
    </dgm:pt>
    <dgm:pt modelId="{553B2B07-684A-4B6E-9BC0-832E86949FD5}" type="parTrans" cxnId="{1949B135-68EB-4E55-B411-5F44F2AF21FC}">
      <dgm:prSet/>
      <dgm:spPr/>
      <dgm:t>
        <a:bodyPr/>
        <a:lstStyle/>
        <a:p>
          <a:endParaRPr lang="en-US"/>
        </a:p>
      </dgm:t>
    </dgm:pt>
    <dgm:pt modelId="{27302989-0320-471C-9F69-339EB0C27853}" type="sibTrans" cxnId="{1949B135-68EB-4E55-B411-5F44F2AF21FC}">
      <dgm:prSet/>
      <dgm:spPr/>
      <dgm:t>
        <a:bodyPr/>
        <a:lstStyle/>
        <a:p>
          <a:endParaRPr lang="en-US"/>
        </a:p>
      </dgm:t>
    </dgm:pt>
    <dgm:pt modelId="{1CD3B3AF-AB47-48A3-BD27-218ED4416D48}" type="pres">
      <dgm:prSet presAssocID="{6019C043-EBAA-4A21-B55E-5367E3D6D6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A2DA0-D06A-4293-B941-BE43B655C73E}" type="pres">
      <dgm:prSet presAssocID="{438A1422-E4A2-4B9F-B65B-713ED0F7E23C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EB931-FB33-43CE-9FBB-93FAC56C56DA}" type="pres">
      <dgm:prSet presAssocID="{199B4340-153E-44E6-AEEF-83DB44423910}" presName="spacer" presStyleCnt="0"/>
      <dgm:spPr/>
    </dgm:pt>
    <dgm:pt modelId="{D451EDE4-5083-469C-9705-CC42C83AD12F}" type="pres">
      <dgm:prSet presAssocID="{A0003DC2-2E46-4E6C-A861-E059A21BC71A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256FD-3CC6-4A93-907E-4291B4A19269}" type="pres">
      <dgm:prSet presAssocID="{4F6BD719-6A74-47C2-88FD-B66567EBFDF5}" presName="spacer" presStyleCnt="0"/>
      <dgm:spPr/>
    </dgm:pt>
    <dgm:pt modelId="{8CBFBFA0-6970-48A9-BFD2-1F0B0CB3A8D4}" type="pres">
      <dgm:prSet presAssocID="{AFB698E9-3189-4E8B-ACA6-2F3C495A9085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8001B-438F-4EAC-A51E-6913B66139B0}" type="pres">
      <dgm:prSet presAssocID="{2F0B4372-03C8-4030-9C2B-2733EC7A7C09}" presName="spacer" presStyleCnt="0"/>
      <dgm:spPr/>
    </dgm:pt>
    <dgm:pt modelId="{B43F7B0B-2B90-4B35-9BCA-E8E8B017B760}" type="pres">
      <dgm:prSet presAssocID="{5890F08B-4CC4-4A08-8826-C94B32A2FC48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AD60F-3F2A-46C1-A9D1-6B233EF2BC8A}" type="pres">
      <dgm:prSet presAssocID="{72231C40-02B3-430F-AB0D-B6D1F3E3EB68}" presName="spacer" presStyleCnt="0"/>
      <dgm:spPr/>
    </dgm:pt>
    <dgm:pt modelId="{719EDC74-572A-489C-B77B-4E99529A8790}" type="pres">
      <dgm:prSet presAssocID="{493D559F-A823-42B6-A3EF-4EAF4E5D8EFA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3AAE2-A8F2-445D-A226-52C1476B6D26}" type="pres">
      <dgm:prSet presAssocID="{B1C3B01F-18EE-453E-AAE5-6AF0F219E1FC}" presName="spacer" presStyleCnt="0"/>
      <dgm:spPr/>
    </dgm:pt>
    <dgm:pt modelId="{B4DB7AA9-8BAF-41CE-A89C-31B46BF4562A}" type="pres">
      <dgm:prSet presAssocID="{2305E59F-2D1A-470B-AA88-BBF2DDD90BBA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B2ED3-F103-4A81-A628-CAD11796AF5F}" type="pres">
      <dgm:prSet presAssocID="{B77CDC62-0ACB-48FE-8F03-3F1B2A0707E6}" presName="spacer" presStyleCnt="0"/>
      <dgm:spPr/>
    </dgm:pt>
    <dgm:pt modelId="{01CC27C0-E59A-4872-82FE-530DCFE9E42F}" type="pres">
      <dgm:prSet presAssocID="{77096648-44AD-4B06-A690-3432337CB0C3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5D6C3-04E5-4B0C-9922-A6D093032969}" type="pres">
      <dgm:prSet presAssocID="{3032F34B-1687-49CA-A2E9-B5D8D7668DB3}" presName="spacer" presStyleCnt="0"/>
      <dgm:spPr/>
    </dgm:pt>
    <dgm:pt modelId="{0CDB4A26-C5DE-4398-97AA-541278F583E6}" type="pres">
      <dgm:prSet presAssocID="{F0DFAFF9-AA6E-4894-9CC3-C543E12FB9D1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A980E-D01F-4450-8899-9A2FD79CB733}" type="pres">
      <dgm:prSet presAssocID="{FF0B6371-B774-4E9A-8DA6-F5ED9990C0AD}" presName="spacer" presStyleCnt="0"/>
      <dgm:spPr/>
    </dgm:pt>
    <dgm:pt modelId="{99B43910-B82C-4D3D-9AF5-64B24E325A77}" type="pres">
      <dgm:prSet presAssocID="{A416423F-04C0-4FC7-8570-A97418089528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7611A-C282-498E-8FC2-1CA5C8DB2D0C}" type="pres">
      <dgm:prSet presAssocID="{86D03580-3673-4F87-8F5D-B7F7D5E7FB77}" presName="spacer" presStyleCnt="0"/>
      <dgm:spPr/>
    </dgm:pt>
    <dgm:pt modelId="{2A2BAFC8-9D38-4FDA-A0B4-280F404FEA6C}" type="pres">
      <dgm:prSet presAssocID="{F2618EE9-20D4-40E3-9F05-A5997572CE48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C7C21-D0AB-43BC-9E1F-8420E4A260C9}" type="pres">
      <dgm:prSet presAssocID="{568DF099-6F87-4609-9B95-E888E083E831}" presName="spacer" presStyleCnt="0"/>
      <dgm:spPr/>
    </dgm:pt>
    <dgm:pt modelId="{7F707156-96C9-4647-AA5B-D072BD039078}" type="pres">
      <dgm:prSet presAssocID="{49E3AF3A-EB27-420E-861B-518BB6F3D81F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3ECAB-796C-4DF2-8927-CE257EE82ADD}" type="pres">
      <dgm:prSet presAssocID="{1355FF21-6E61-4A51-8BFB-210FF9096CE8}" presName="spacer" presStyleCnt="0"/>
      <dgm:spPr/>
    </dgm:pt>
    <dgm:pt modelId="{EF29B920-7363-4580-9FF0-DD7E6691884C}" type="pres">
      <dgm:prSet presAssocID="{A33B90F6-0C42-4A8F-9E5C-72EE9877EAF3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3F050-F9B7-4248-BCF3-54CF6838A632}" type="pres">
      <dgm:prSet presAssocID="{85D03506-61D4-47E9-9EE0-8FD8C7BE75F6}" presName="spacer" presStyleCnt="0"/>
      <dgm:spPr/>
    </dgm:pt>
    <dgm:pt modelId="{A460C1EF-F71F-4A3A-8362-1EEAE57FCADD}" type="pres">
      <dgm:prSet presAssocID="{7FFFE544-620E-4B0B-8A9E-F610A88502CA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45B8A5-3575-483D-AF9A-D582CB110B2E}" type="presOf" srcId="{A0003DC2-2E46-4E6C-A861-E059A21BC71A}" destId="{D451EDE4-5083-469C-9705-CC42C83AD12F}" srcOrd="0" destOrd="0" presId="urn:microsoft.com/office/officeart/2005/8/layout/vList2"/>
    <dgm:cxn modelId="{4E24182D-E2E6-4D11-948C-CEC77F5DEF80}" type="presOf" srcId="{A33B90F6-0C42-4A8F-9E5C-72EE9877EAF3}" destId="{EF29B920-7363-4580-9FF0-DD7E6691884C}" srcOrd="0" destOrd="0" presId="urn:microsoft.com/office/officeart/2005/8/layout/vList2"/>
    <dgm:cxn modelId="{5429A59A-051C-4EC9-8F75-F49662EE7B22}" srcId="{6019C043-EBAA-4A21-B55E-5367E3D6D61B}" destId="{2305E59F-2D1A-470B-AA88-BBF2DDD90BBA}" srcOrd="5" destOrd="0" parTransId="{234D0695-B12D-4133-A19F-F87D98B79F7A}" sibTransId="{B77CDC62-0ACB-48FE-8F03-3F1B2A0707E6}"/>
    <dgm:cxn modelId="{774506C4-CB4F-4CAF-B00C-72D5AD3AEAE7}" srcId="{6019C043-EBAA-4A21-B55E-5367E3D6D61B}" destId="{438A1422-E4A2-4B9F-B65B-713ED0F7E23C}" srcOrd="0" destOrd="0" parTransId="{87B50A0D-1947-4089-8A05-DED8AD61FDA9}" sibTransId="{199B4340-153E-44E6-AEEF-83DB44423910}"/>
    <dgm:cxn modelId="{84D1BE3F-8FA8-435D-A491-3B30D5DB0E26}" type="presOf" srcId="{F0DFAFF9-AA6E-4894-9CC3-C543E12FB9D1}" destId="{0CDB4A26-C5DE-4398-97AA-541278F583E6}" srcOrd="0" destOrd="0" presId="urn:microsoft.com/office/officeart/2005/8/layout/vList2"/>
    <dgm:cxn modelId="{86572E66-B3FE-4BFC-A084-C9A0AA77141C}" type="presOf" srcId="{5890F08B-4CC4-4A08-8826-C94B32A2FC48}" destId="{B43F7B0B-2B90-4B35-9BCA-E8E8B017B760}" srcOrd="0" destOrd="0" presId="urn:microsoft.com/office/officeart/2005/8/layout/vList2"/>
    <dgm:cxn modelId="{42FF419F-6F09-4DF8-B2BC-287BC81258E9}" type="presOf" srcId="{6019C043-EBAA-4A21-B55E-5367E3D6D61B}" destId="{1CD3B3AF-AB47-48A3-BD27-218ED4416D48}" srcOrd="0" destOrd="0" presId="urn:microsoft.com/office/officeart/2005/8/layout/vList2"/>
    <dgm:cxn modelId="{1F894555-1430-45C3-9194-1C65B120A519}" srcId="{6019C043-EBAA-4A21-B55E-5367E3D6D61B}" destId="{77096648-44AD-4B06-A690-3432337CB0C3}" srcOrd="6" destOrd="0" parTransId="{6EE5C616-9746-4A30-A25B-0B0C256C9A15}" sibTransId="{3032F34B-1687-49CA-A2E9-B5D8D7668DB3}"/>
    <dgm:cxn modelId="{8F75CB0D-1A24-4A60-BDFA-A9B88E356997}" type="presOf" srcId="{AFB698E9-3189-4E8B-ACA6-2F3C495A9085}" destId="{8CBFBFA0-6970-48A9-BFD2-1F0B0CB3A8D4}" srcOrd="0" destOrd="0" presId="urn:microsoft.com/office/officeart/2005/8/layout/vList2"/>
    <dgm:cxn modelId="{3E27609E-D4D5-4D03-89BE-4A1FDCEE38E7}" srcId="{6019C043-EBAA-4A21-B55E-5367E3D6D61B}" destId="{A33B90F6-0C42-4A8F-9E5C-72EE9877EAF3}" srcOrd="11" destOrd="0" parTransId="{8804CF47-3EE6-44E8-B86B-9BB3DF031C15}" sibTransId="{85D03506-61D4-47E9-9EE0-8FD8C7BE75F6}"/>
    <dgm:cxn modelId="{BCB2E06F-CA08-416E-914A-86DB5D74C91B}" srcId="{6019C043-EBAA-4A21-B55E-5367E3D6D61B}" destId="{49E3AF3A-EB27-420E-861B-518BB6F3D81F}" srcOrd="10" destOrd="0" parTransId="{128F0A2B-8042-4262-A1BF-C847BB07ADF4}" sibTransId="{1355FF21-6E61-4A51-8BFB-210FF9096CE8}"/>
    <dgm:cxn modelId="{188C4919-69B8-4C78-BC7F-7A7EA1CF2367}" srcId="{6019C043-EBAA-4A21-B55E-5367E3D6D61B}" destId="{F0DFAFF9-AA6E-4894-9CC3-C543E12FB9D1}" srcOrd="7" destOrd="0" parTransId="{B2C685B0-1E55-4071-A982-10111476381C}" sibTransId="{FF0B6371-B774-4E9A-8DA6-F5ED9990C0AD}"/>
    <dgm:cxn modelId="{1949B135-68EB-4E55-B411-5F44F2AF21FC}" srcId="{6019C043-EBAA-4A21-B55E-5367E3D6D61B}" destId="{7FFFE544-620E-4B0B-8A9E-F610A88502CA}" srcOrd="12" destOrd="0" parTransId="{553B2B07-684A-4B6E-9BC0-832E86949FD5}" sibTransId="{27302989-0320-471C-9F69-339EB0C27853}"/>
    <dgm:cxn modelId="{22ACEAAD-E0FC-49A1-8C2D-967B6DE7DCD1}" type="presOf" srcId="{493D559F-A823-42B6-A3EF-4EAF4E5D8EFA}" destId="{719EDC74-572A-489C-B77B-4E99529A8790}" srcOrd="0" destOrd="0" presId="urn:microsoft.com/office/officeart/2005/8/layout/vList2"/>
    <dgm:cxn modelId="{244FDB5C-9C21-4C21-95F7-A0B22B1A81AC}" type="presOf" srcId="{77096648-44AD-4B06-A690-3432337CB0C3}" destId="{01CC27C0-E59A-4872-82FE-530DCFE9E42F}" srcOrd="0" destOrd="0" presId="urn:microsoft.com/office/officeart/2005/8/layout/vList2"/>
    <dgm:cxn modelId="{A75CD6AD-7DE0-470F-BF60-8955FCC0A852}" type="presOf" srcId="{49E3AF3A-EB27-420E-861B-518BB6F3D81F}" destId="{7F707156-96C9-4647-AA5B-D072BD039078}" srcOrd="0" destOrd="0" presId="urn:microsoft.com/office/officeart/2005/8/layout/vList2"/>
    <dgm:cxn modelId="{B836F173-7CDA-4EC6-B919-B6587EF29CAA}" type="presOf" srcId="{A416423F-04C0-4FC7-8570-A97418089528}" destId="{99B43910-B82C-4D3D-9AF5-64B24E325A77}" srcOrd="0" destOrd="0" presId="urn:microsoft.com/office/officeart/2005/8/layout/vList2"/>
    <dgm:cxn modelId="{5386C66A-15AA-4249-B72B-3EB692BF40CC}" type="presOf" srcId="{7FFFE544-620E-4B0B-8A9E-F610A88502CA}" destId="{A460C1EF-F71F-4A3A-8362-1EEAE57FCADD}" srcOrd="0" destOrd="0" presId="urn:microsoft.com/office/officeart/2005/8/layout/vList2"/>
    <dgm:cxn modelId="{144D2796-5FA1-456E-8EC0-CB9B0CFC65DF}" srcId="{6019C043-EBAA-4A21-B55E-5367E3D6D61B}" destId="{F2618EE9-20D4-40E3-9F05-A5997572CE48}" srcOrd="9" destOrd="0" parTransId="{C9366079-0E20-4338-8D01-E9B620EF43D2}" sibTransId="{568DF099-6F87-4609-9B95-E888E083E831}"/>
    <dgm:cxn modelId="{80500BF4-E6BA-45D4-BFBD-EF2C3541B8F8}" type="presOf" srcId="{2305E59F-2D1A-470B-AA88-BBF2DDD90BBA}" destId="{B4DB7AA9-8BAF-41CE-A89C-31B46BF4562A}" srcOrd="0" destOrd="0" presId="urn:microsoft.com/office/officeart/2005/8/layout/vList2"/>
    <dgm:cxn modelId="{0770D76F-A834-48F1-8611-22310EF74255}" srcId="{6019C043-EBAA-4A21-B55E-5367E3D6D61B}" destId="{A416423F-04C0-4FC7-8570-A97418089528}" srcOrd="8" destOrd="0" parTransId="{C203425B-70F1-43B8-AE5B-77EB4FB36F49}" sibTransId="{86D03580-3673-4F87-8F5D-B7F7D5E7FB77}"/>
    <dgm:cxn modelId="{32691538-077C-4836-BF72-80430B7F6389}" type="presOf" srcId="{438A1422-E4A2-4B9F-B65B-713ED0F7E23C}" destId="{E0AA2DA0-D06A-4293-B941-BE43B655C73E}" srcOrd="0" destOrd="0" presId="urn:microsoft.com/office/officeart/2005/8/layout/vList2"/>
    <dgm:cxn modelId="{D2756BD4-55C7-449F-A6B0-57CA8231AF1C}" type="presOf" srcId="{F2618EE9-20D4-40E3-9F05-A5997572CE48}" destId="{2A2BAFC8-9D38-4FDA-A0B4-280F404FEA6C}" srcOrd="0" destOrd="0" presId="urn:microsoft.com/office/officeart/2005/8/layout/vList2"/>
    <dgm:cxn modelId="{A5665303-0365-48D8-94CB-21D3946DF636}" srcId="{6019C043-EBAA-4A21-B55E-5367E3D6D61B}" destId="{5890F08B-4CC4-4A08-8826-C94B32A2FC48}" srcOrd="3" destOrd="0" parTransId="{75755279-342C-42E9-A513-840CC2742B77}" sibTransId="{72231C40-02B3-430F-AB0D-B6D1F3E3EB68}"/>
    <dgm:cxn modelId="{5597D1D5-B228-4C0A-B938-282EDC6292FC}" srcId="{6019C043-EBAA-4A21-B55E-5367E3D6D61B}" destId="{493D559F-A823-42B6-A3EF-4EAF4E5D8EFA}" srcOrd="4" destOrd="0" parTransId="{34234E58-5A1C-4268-BF2B-DBA1AABE4EAE}" sibTransId="{B1C3B01F-18EE-453E-AAE5-6AF0F219E1FC}"/>
    <dgm:cxn modelId="{F76DAF7C-189B-4F1E-8653-AEBEB1C8571E}" srcId="{6019C043-EBAA-4A21-B55E-5367E3D6D61B}" destId="{A0003DC2-2E46-4E6C-A861-E059A21BC71A}" srcOrd="1" destOrd="0" parTransId="{B5E6079D-0D36-4D2F-8DCE-6119F841919D}" sibTransId="{4F6BD719-6A74-47C2-88FD-B66567EBFDF5}"/>
    <dgm:cxn modelId="{C56ED953-D254-40F4-862B-16ABDF794E65}" srcId="{6019C043-EBAA-4A21-B55E-5367E3D6D61B}" destId="{AFB698E9-3189-4E8B-ACA6-2F3C495A9085}" srcOrd="2" destOrd="0" parTransId="{6C12EE8B-D2CF-4050-8014-73C06A7E1844}" sibTransId="{2F0B4372-03C8-4030-9C2B-2733EC7A7C09}"/>
    <dgm:cxn modelId="{2AFA5618-A9C6-4A29-822F-4BEC1D8872A3}" type="presParOf" srcId="{1CD3B3AF-AB47-48A3-BD27-218ED4416D48}" destId="{E0AA2DA0-D06A-4293-B941-BE43B655C73E}" srcOrd="0" destOrd="0" presId="urn:microsoft.com/office/officeart/2005/8/layout/vList2"/>
    <dgm:cxn modelId="{3D021877-6DF9-4911-96D2-2ACD7067AEAB}" type="presParOf" srcId="{1CD3B3AF-AB47-48A3-BD27-218ED4416D48}" destId="{594EB931-FB33-43CE-9FBB-93FAC56C56DA}" srcOrd="1" destOrd="0" presId="urn:microsoft.com/office/officeart/2005/8/layout/vList2"/>
    <dgm:cxn modelId="{877A492E-1965-4F95-A542-B28BFD8A522B}" type="presParOf" srcId="{1CD3B3AF-AB47-48A3-BD27-218ED4416D48}" destId="{D451EDE4-5083-469C-9705-CC42C83AD12F}" srcOrd="2" destOrd="0" presId="urn:microsoft.com/office/officeart/2005/8/layout/vList2"/>
    <dgm:cxn modelId="{D11890BA-9DCB-401B-8BC1-0E011F8736E6}" type="presParOf" srcId="{1CD3B3AF-AB47-48A3-BD27-218ED4416D48}" destId="{DCC256FD-3CC6-4A93-907E-4291B4A19269}" srcOrd="3" destOrd="0" presId="urn:microsoft.com/office/officeart/2005/8/layout/vList2"/>
    <dgm:cxn modelId="{2AC5ACC3-A00A-40A0-83CB-0F6CC1830ED9}" type="presParOf" srcId="{1CD3B3AF-AB47-48A3-BD27-218ED4416D48}" destId="{8CBFBFA0-6970-48A9-BFD2-1F0B0CB3A8D4}" srcOrd="4" destOrd="0" presId="urn:microsoft.com/office/officeart/2005/8/layout/vList2"/>
    <dgm:cxn modelId="{5A3A3A04-E80F-434A-B87F-581FF93E60B6}" type="presParOf" srcId="{1CD3B3AF-AB47-48A3-BD27-218ED4416D48}" destId="{1998001B-438F-4EAC-A51E-6913B66139B0}" srcOrd="5" destOrd="0" presId="urn:microsoft.com/office/officeart/2005/8/layout/vList2"/>
    <dgm:cxn modelId="{F4E19146-EA89-4980-91D9-6FEC3C50E79A}" type="presParOf" srcId="{1CD3B3AF-AB47-48A3-BD27-218ED4416D48}" destId="{B43F7B0B-2B90-4B35-9BCA-E8E8B017B760}" srcOrd="6" destOrd="0" presId="urn:microsoft.com/office/officeart/2005/8/layout/vList2"/>
    <dgm:cxn modelId="{1C14169D-BF6D-4A14-A01D-42590FBF19C9}" type="presParOf" srcId="{1CD3B3AF-AB47-48A3-BD27-218ED4416D48}" destId="{EA5AD60F-3F2A-46C1-A9D1-6B233EF2BC8A}" srcOrd="7" destOrd="0" presId="urn:microsoft.com/office/officeart/2005/8/layout/vList2"/>
    <dgm:cxn modelId="{118BE453-D421-43BB-819A-CF8F6AB1127C}" type="presParOf" srcId="{1CD3B3AF-AB47-48A3-BD27-218ED4416D48}" destId="{719EDC74-572A-489C-B77B-4E99529A8790}" srcOrd="8" destOrd="0" presId="urn:microsoft.com/office/officeart/2005/8/layout/vList2"/>
    <dgm:cxn modelId="{3268E080-1429-4DFD-BCB3-4B2EFC4926F5}" type="presParOf" srcId="{1CD3B3AF-AB47-48A3-BD27-218ED4416D48}" destId="{3F13AAE2-A8F2-445D-A226-52C1476B6D26}" srcOrd="9" destOrd="0" presId="urn:microsoft.com/office/officeart/2005/8/layout/vList2"/>
    <dgm:cxn modelId="{BB4719DF-DDC5-44F1-9311-6CA8636657DF}" type="presParOf" srcId="{1CD3B3AF-AB47-48A3-BD27-218ED4416D48}" destId="{B4DB7AA9-8BAF-41CE-A89C-31B46BF4562A}" srcOrd="10" destOrd="0" presId="urn:microsoft.com/office/officeart/2005/8/layout/vList2"/>
    <dgm:cxn modelId="{EFE4077D-C1A9-48EE-BE1C-7B5D729D638D}" type="presParOf" srcId="{1CD3B3AF-AB47-48A3-BD27-218ED4416D48}" destId="{74EB2ED3-F103-4A81-A628-CAD11796AF5F}" srcOrd="11" destOrd="0" presId="urn:microsoft.com/office/officeart/2005/8/layout/vList2"/>
    <dgm:cxn modelId="{25C3D646-AE1E-4437-A53A-698E0CDD815E}" type="presParOf" srcId="{1CD3B3AF-AB47-48A3-BD27-218ED4416D48}" destId="{01CC27C0-E59A-4872-82FE-530DCFE9E42F}" srcOrd="12" destOrd="0" presId="urn:microsoft.com/office/officeart/2005/8/layout/vList2"/>
    <dgm:cxn modelId="{F7036457-7FD7-413E-B7FD-9222B194E73A}" type="presParOf" srcId="{1CD3B3AF-AB47-48A3-BD27-218ED4416D48}" destId="{4AD5D6C3-04E5-4B0C-9922-A6D093032969}" srcOrd="13" destOrd="0" presId="urn:microsoft.com/office/officeart/2005/8/layout/vList2"/>
    <dgm:cxn modelId="{7708DFC6-EB2D-4D6B-91BA-D0BA998F44B6}" type="presParOf" srcId="{1CD3B3AF-AB47-48A3-BD27-218ED4416D48}" destId="{0CDB4A26-C5DE-4398-97AA-541278F583E6}" srcOrd="14" destOrd="0" presId="urn:microsoft.com/office/officeart/2005/8/layout/vList2"/>
    <dgm:cxn modelId="{9E569E0A-8946-4121-BCB9-74B7DADEECCE}" type="presParOf" srcId="{1CD3B3AF-AB47-48A3-BD27-218ED4416D48}" destId="{EB6A980E-D01F-4450-8899-9A2FD79CB733}" srcOrd="15" destOrd="0" presId="urn:microsoft.com/office/officeart/2005/8/layout/vList2"/>
    <dgm:cxn modelId="{7ABC19C1-397E-4A52-95BE-B1070EB7A346}" type="presParOf" srcId="{1CD3B3AF-AB47-48A3-BD27-218ED4416D48}" destId="{99B43910-B82C-4D3D-9AF5-64B24E325A77}" srcOrd="16" destOrd="0" presId="urn:microsoft.com/office/officeart/2005/8/layout/vList2"/>
    <dgm:cxn modelId="{6017A88B-CF58-4F2D-9E89-BC2124513377}" type="presParOf" srcId="{1CD3B3AF-AB47-48A3-BD27-218ED4416D48}" destId="{1497611A-C282-498E-8FC2-1CA5C8DB2D0C}" srcOrd="17" destOrd="0" presId="urn:microsoft.com/office/officeart/2005/8/layout/vList2"/>
    <dgm:cxn modelId="{1D861C1C-B6CE-49CB-80E2-A34F3E77FC95}" type="presParOf" srcId="{1CD3B3AF-AB47-48A3-BD27-218ED4416D48}" destId="{2A2BAFC8-9D38-4FDA-A0B4-280F404FEA6C}" srcOrd="18" destOrd="0" presId="urn:microsoft.com/office/officeart/2005/8/layout/vList2"/>
    <dgm:cxn modelId="{5949CD7F-4587-49D4-B6F3-4963674A506C}" type="presParOf" srcId="{1CD3B3AF-AB47-48A3-BD27-218ED4416D48}" destId="{149C7C21-D0AB-43BC-9E1F-8420E4A260C9}" srcOrd="19" destOrd="0" presId="urn:microsoft.com/office/officeart/2005/8/layout/vList2"/>
    <dgm:cxn modelId="{A5ECC33F-F64A-4D10-B7BD-34785C9F688F}" type="presParOf" srcId="{1CD3B3AF-AB47-48A3-BD27-218ED4416D48}" destId="{7F707156-96C9-4647-AA5B-D072BD039078}" srcOrd="20" destOrd="0" presId="urn:microsoft.com/office/officeart/2005/8/layout/vList2"/>
    <dgm:cxn modelId="{70540669-E615-4D63-A89C-B48B05E94504}" type="presParOf" srcId="{1CD3B3AF-AB47-48A3-BD27-218ED4416D48}" destId="{0D03ECAB-796C-4DF2-8927-CE257EE82ADD}" srcOrd="21" destOrd="0" presId="urn:microsoft.com/office/officeart/2005/8/layout/vList2"/>
    <dgm:cxn modelId="{F0436305-9DEB-45E8-A35B-FA6FD2F4468E}" type="presParOf" srcId="{1CD3B3AF-AB47-48A3-BD27-218ED4416D48}" destId="{EF29B920-7363-4580-9FF0-DD7E6691884C}" srcOrd="22" destOrd="0" presId="urn:microsoft.com/office/officeart/2005/8/layout/vList2"/>
    <dgm:cxn modelId="{6CEDE2B6-53A5-4129-97E0-3F725B97DE4D}" type="presParOf" srcId="{1CD3B3AF-AB47-48A3-BD27-218ED4416D48}" destId="{3513F050-F9B7-4248-BCF3-54CF6838A632}" srcOrd="23" destOrd="0" presId="urn:microsoft.com/office/officeart/2005/8/layout/vList2"/>
    <dgm:cxn modelId="{CBF5D6DF-81F2-4AC1-B104-6679B040F464}" type="presParOf" srcId="{1CD3B3AF-AB47-48A3-BD27-218ED4416D48}" destId="{A460C1EF-F71F-4A3A-8362-1EEAE57FCADD}" srcOrd="24" destOrd="0" presId="urn:microsoft.com/office/officeart/2005/8/layout/vList2"/>
  </dgm:cxnLst>
  <dgm:bg>
    <a:solidFill>
      <a:schemeClr val="accent1">
        <a:alpha val="21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5F9A-2FEA-4788-B998-7DBF3959250E}">
      <dsp:nvSpPr>
        <dsp:cNvPr id="0" name=""/>
        <dsp:cNvSpPr/>
      </dsp:nvSpPr>
      <dsp:spPr>
        <a:xfrm>
          <a:off x="0" y="419339"/>
          <a:ext cx="7239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0D6BB-4BDE-40AB-BDBF-D790F9F10EBE}">
      <dsp:nvSpPr>
        <dsp:cNvPr id="0" name=""/>
        <dsp:cNvSpPr/>
      </dsp:nvSpPr>
      <dsp:spPr>
        <a:xfrm>
          <a:off x="361950" y="35579"/>
          <a:ext cx="50673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UHF = Ultra High Frequency</a:t>
          </a:r>
          <a:endParaRPr lang="en-US" sz="1800" kern="1200" dirty="0"/>
        </a:p>
      </dsp:txBody>
      <dsp:txXfrm>
        <a:off x="399417" y="73046"/>
        <a:ext cx="4992366" cy="692586"/>
      </dsp:txXfrm>
    </dsp:sp>
    <dsp:sp modelId="{3B118EE7-D8ED-4F9F-BA52-E5E7B8083B33}">
      <dsp:nvSpPr>
        <dsp:cNvPr id="0" name=""/>
        <dsp:cNvSpPr/>
      </dsp:nvSpPr>
      <dsp:spPr>
        <a:xfrm>
          <a:off x="0" y="1598699"/>
          <a:ext cx="7239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12346-2A4D-4C62-B03C-1DDA15D11AE3}">
      <dsp:nvSpPr>
        <dsp:cNvPr id="0" name=""/>
        <dsp:cNvSpPr/>
      </dsp:nvSpPr>
      <dsp:spPr>
        <a:xfrm>
          <a:off x="361950" y="1214939"/>
          <a:ext cx="50673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system is comprised of repeaters, antennas &amp; hand-held radios</a:t>
          </a:r>
        </a:p>
      </dsp:txBody>
      <dsp:txXfrm>
        <a:off x="399417" y="1252406"/>
        <a:ext cx="4992366" cy="692586"/>
      </dsp:txXfrm>
    </dsp:sp>
    <dsp:sp modelId="{6B8B393A-4D69-4C3C-8CFF-2FB338AABD98}">
      <dsp:nvSpPr>
        <dsp:cNvPr id="0" name=""/>
        <dsp:cNvSpPr/>
      </dsp:nvSpPr>
      <dsp:spPr>
        <a:xfrm>
          <a:off x="0" y="2778059"/>
          <a:ext cx="7239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1A1C0-7808-47D3-8603-891FDFC672B4}">
      <dsp:nvSpPr>
        <dsp:cNvPr id="0" name=""/>
        <dsp:cNvSpPr/>
      </dsp:nvSpPr>
      <dsp:spPr>
        <a:xfrm>
          <a:off x="361950" y="2394299"/>
          <a:ext cx="50673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Repeater locations at each Campus</a:t>
          </a:r>
          <a:endParaRPr lang="en-US" sz="1800" kern="1200" dirty="0"/>
        </a:p>
      </dsp:txBody>
      <dsp:txXfrm>
        <a:off x="399417" y="2431766"/>
        <a:ext cx="4992366" cy="692586"/>
      </dsp:txXfrm>
    </dsp:sp>
    <dsp:sp modelId="{2BD1FDF8-D2A8-494B-9E54-C2C11B822A15}">
      <dsp:nvSpPr>
        <dsp:cNvPr id="0" name=""/>
        <dsp:cNvSpPr/>
      </dsp:nvSpPr>
      <dsp:spPr>
        <a:xfrm>
          <a:off x="0" y="3957420"/>
          <a:ext cx="7239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DF99B-4FA2-46AF-BF64-3F4EC2010CEC}">
      <dsp:nvSpPr>
        <dsp:cNvPr id="0" name=""/>
        <dsp:cNvSpPr/>
      </dsp:nvSpPr>
      <dsp:spPr>
        <a:xfrm>
          <a:off x="361950" y="3573660"/>
          <a:ext cx="50673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Our frequency is registered with the Federal Communications Commission (FCC)</a:t>
          </a:r>
        </a:p>
      </dsp:txBody>
      <dsp:txXfrm>
        <a:off x="399417" y="3611127"/>
        <a:ext cx="49923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5F9A-2FEA-4788-B998-7DBF3959250E}">
      <dsp:nvSpPr>
        <dsp:cNvPr id="0" name=""/>
        <dsp:cNvSpPr/>
      </dsp:nvSpPr>
      <dsp:spPr>
        <a:xfrm>
          <a:off x="0" y="307649"/>
          <a:ext cx="72390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416560" rIns="5618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Wait for the channel to become clear to avoid interference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To maximize the readability of your transmitted signal, pause a few seconds after pushing PTT</a:t>
          </a:r>
        </a:p>
      </dsp:txBody>
      <dsp:txXfrm>
        <a:off x="0" y="307649"/>
        <a:ext cx="7239000" cy="1606500"/>
      </dsp:txXfrm>
    </dsp:sp>
    <dsp:sp modelId="{20A0D6BB-4BDE-40AB-BDBF-D790F9F10EBE}">
      <dsp:nvSpPr>
        <dsp:cNvPr id="0" name=""/>
        <dsp:cNvSpPr/>
      </dsp:nvSpPr>
      <dsp:spPr>
        <a:xfrm>
          <a:off x="361950" y="12449"/>
          <a:ext cx="50673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Push to select channel using  A, B, C   </a:t>
          </a:r>
          <a:r>
            <a:rPr lang="en-US" sz="2000" b="1" kern="1200" dirty="0" smtClean="0"/>
            <a:t>buttons to </a:t>
          </a:r>
          <a:endParaRPr lang="en-US" sz="2000" b="1" kern="1200" dirty="0"/>
        </a:p>
      </dsp:txBody>
      <dsp:txXfrm>
        <a:off x="390771" y="41270"/>
        <a:ext cx="5009658" cy="532758"/>
      </dsp:txXfrm>
    </dsp:sp>
    <dsp:sp modelId="{EA42D17B-888B-497D-9AFD-7882E5D96451}">
      <dsp:nvSpPr>
        <dsp:cNvPr id="0" name=""/>
        <dsp:cNvSpPr/>
      </dsp:nvSpPr>
      <dsp:spPr>
        <a:xfrm>
          <a:off x="0" y="2317350"/>
          <a:ext cx="7239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F1CBA-001D-48A9-B732-B965F58D2C60}">
      <dsp:nvSpPr>
        <dsp:cNvPr id="0" name=""/>
        <dsp:cNvSpPr/>
      </dsp:nvSpPr>
      <dsp:spPr>
        <a:xfrm>
          <a:off x="361950" y="2022150"/>
          <a:ext cx="50673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Push and hold PTT, speak into the microphone</a:t>
          </a:r>
        </a:p>
      </dsp:txBody>
      <dsp:txXfrm>
        <a:off x="390771" y="2050971"/>
        <a:ext cx="5009658" cy="532758"/>
      </dsp:txXfrm>
    </dsp:sp>
    <dsp:sp modelId="{82EABFB9-77DE-4397-A314-9677301B9713}">
      <dsp:nvSpPr>
        <dsp:cNvPr id="0" name=""/>
        <dsp:cNvSpPr/>
      </dsp:nvSpPr>
      <dsp:spPr>
        <a:xfrm>
          <a:off x="0" y="3224550"/>
          <a:ext cx="7239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EAC61-8A59-4039-A11D-1A4E7E826CE6}">
      <dsp:nvSpPr>
        <dsp:cNvPr id="0" name=""/>
        <dsp:cNvSpPr/>
      </dsp:nvSpPr>
      <dsp:spPr>
        <a:xfrm>
          <a:off x="361950" y="2929350"/>
          <a:ext cx="50673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Release PTT to return to receive</a:t>
          </a:r>
        </a:p>
      </dsp:txBody>
      <dsp:txXfrm>
        <a:off x="390771" y="2958171"/>
        <a:ext cx="5009658" cy="532758"/>
      </dsp:txXfrm>
    </dsp:sp>
    <dsp:sp modelId="{02ACA168-BE8F-4D6D-8041-C7397DCDD9D1}">
      <dsp:nvSpPr>
        <dsp:cNvPr id="0" name=""/>
        <dsp:cNvSpPr/>
      </dsp:nvSpPr>
      <dsp:spPr>
        <a:xfrm>
          <a:off x="0" y="4131750"/>
          <a:ext cx="7239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E0A79-112D-4A0E-80DA-F237F45A2D25}">
      <dsp:nvSpPr>
        <dsp:cNvPr id="0" name=""/>
        <dsp:cNvSpPr/>
      </dsp:nvSpPr>
      <dsp:spPr>
        <a:xfrm>
          <a:off x="361950" y="3836550"/>
          <a:ext cx="50673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Transmitting without an antenna may damage the transceiver</a:t>
          </a:r>
        </a:p>
      </dsp:txBody>
      <dsp:txXfrm>
        <a:off x="390771" y="3865371"/>
        <a:ext cx="500965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5F9A-2FEA-4788-B998-7DBF3959250E}">
      <dsp:nvSpPr>
        <dsp:cNvPr id="0" name=""/>
        <dsp:cNvSpPr/>
      </dsp:nvSpPr>
      <dsp:spPr>
        <a:xfrm>
          <a:off x="0" y="1363615"/>
          <a:ext cx="7239000" cy="19209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499872" rIns="5618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Maintenance (CAN, CSM, SKY) Campus Only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Public Safety </a:t>
          </a:r>
          <a:r>
            <a:rPr lang="en-US" sz="2000" kern="1200" dirty="0" smtClean="0"/>
            <a:t>– Transmits &amp; Receives Districtwide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Local </a:t>
          </a:r>
          <a:r>
            <a:rPr lang="en-US" sz="2000" kern="1200" dirty="0" smtClean="0"/>
            <a:t>1 – Not Repeated. Campus Only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Local </a:t>
          </a:r>
          <a:r>
            <a:rPr lang="en-US" sz="2000" kern="1200" dirty="0" smtClean="0"/>
            <a:t>2 – Not Repeated. Campus Only</a:t>
          </a:r>
          <a:endParaRPr lang="en-US" sz="2000" kern="1200" dirty="0"/>
        </a:p>
      </dsp:txBody>
      <dsp:txXfrm>
        <a:off x="0" y="1363615"/>
        <a:ext cx="7239000" cy="1920968"/>
      </dsp:txXfrm>
    </dsp:sp>
    <dsp:sp modelId="{20A0D6BB-4BDE-40AB-BDBF-D790F9F10EBE}">
      <dsp:nvSpPr>
        <dsp:cNvPr id="0" name=""/>
        <dsp:cNvSpPr/>
      </dsp:nvSpPr>
      <dsp:spPr>
        <a:xfrm>
          <a:off x="361950" y="912002"/>
          <a:ext cx="5067300" cy="853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Channels at each Campus Location</a:t>
          </a:r>
          <a:endParaRPr lang="en-US" sz="2400" b="1" kern="1200" dirty="0"/>
        </a:p>
      </dsp:txBody>
      <dsp:txXfrm>
        <a:off x="403597" y="953649"/>
        <a:ext cx="4984006" cy="769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5F9A-2FEA-4788-B998-7DBF3959250E}">
      <dsp:nvSpPr>
        <dsp:cNvPr id="0" name=""/>
        <dsp:cNvSpPr/>
      </dsp:nvSpPr>
      <dsp:spPr>
        <a:xfrm>
          <a:off x="0" y="553800"/>
          <a:ext cx="7239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0D6BB-4BDE-40AB-BDBF-D790F9F10EBE}">
      <dsp:nvSpPr>
        <dsp:cNvPr id="0" name=""/>
        <dsp:cNvSpPr/>
      </dsp:nvSpPr>
      <dsp:spPr>
        <a:xfrm>
          <a:off x="361950" y="37199"/>
          <a:ext cx="50673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Filters on the repeater will filter out as much ‘outside’ chatter as possible</a:t>
          </a:r>
        </a:p>
      </dsp:txBody>
      <dsp:txXfrm>
        <a:off x="412387" y="87636"/>
        <a:ext cx="4966426" cy="932326"/>
      </dsp:txXfrm>
    </dsp:sp>
    <dsp:sp modelId="{7D041C41-9EB3-487E-B3E3-180D5078DAFA}">
      <dsp:nvSpPr>
        <dsp:cNvPr id="0" name=""/>
        <dsp:cNvSpPr/>
      </dsp:nvSpPr>
      <dsp:spPr>
        <a:xfrm>
          <a:off x="0" y="2141400"/>
          <a:ext cx="7239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63A35-6D7F-4022-A438-D923949068BF}">
      <dsp:nvSpPr>
        <dsp:cNvPr id="0" name=""/>
        <dsp:cNvSpPr/>
      </dsp:nvSpPr>
      <dsp:spPr>
        <a:xfrm>
          <a:off x="361950" y="1624800"/>
          <a:ext cx="50673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Radios ARE programmed to travel between campuses</a:t>
          </a:r>
        </a:p>
      </dsp:txBody>
      <dsp:txXfrm>
        <a:off x="412387" y="1675237"/>
        <a:ext cx="4966426" cy="932326"/>
      </dsp:txXfrm>
    </dsp:sp>
    <dsp:sp modelId="{61BB2E99-7793-4CB1-A262-9D859CB256C6}">
      <dsp:nvSpPr>
        <dsp:cNvPr id="0" name=""/>
        <dsp:cNvSpPr/>
      </dsp:nvSpPr>
      <dsp:spPr>
        <a:xfrm>
          <a:off x="0" y="3729000"/>
          <a:ext cx="7239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2C509-9B0F-4468-B10D-C36678DC5A72}">
      <dsp:nvSpPr>
        <dsp:cNvPr id="0" name=""/>
        <dsp:cNvSpPr/>
      </dsp:nvSpPr>
      <dsp:spPr>
        <a:xfrm>
          <a:off x="361950" y="3212400"/>
          <a:ext cx="50673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UHF Radios have been identified for daily usage for Facilities &amp; Public Safety. Also identified for primary usage during an emergency</a:t>
          </a:r>
        </a:p>
      </dsp:txBody>
      <dsp:txXfrm>
        <a:off x="412387" y="3262837"/>
        <a:ext cx="4966426" cy="932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5F9A-2FEA-4788-B998-7DBF3959250E}">
      <dsp:nvSpPr>
        <dsp:cNvPr id="0" name=""/>
        <dsp:cNvSpPr/>
      </dsp:nvSpPr>
      <dsp:spPr>
        <a:xfrm>
          <a:off x="0" y="419339"/>
          <a:ext cx="7239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0D6BB-4BDE-40AB-BDBF-D790F9F10EBE}">
      <dsp:nvSpPr>
        <dsp:cNvPr id="0" name=""/>
        <dsp:cNvSpPr/>
      </dsp:nvSpPr>
      <dsp:spPr>
        <a:xfrm>
          <a:off x="361950" y="35579"/>
          <a:ext cx="50673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Do not ‘step-on’ or interrupt parties already engaged in conversation</a:t>
          </a:r>
        </a:p>
      </dsp:txBody>
      <dsp:txXfrm>
        <a:off x="399417" y="73046"/>
        <a:ext cx="4992366" cy="692586"/>
      </dsp:txXfrm>
    </dsp:sp>
    <dsp:sp modelId="{3A8C457C-B09A-4449-97D6-40BE822B9920}">
      <dsp:nvSpPr>
        <dsp:cNvPr id="0" name=""/>
        <dsp:cNvSpPr/>
      </dsp:nvSpPr>
      <dsp:spPr>
        <a:xfrm>
          <a:off x="0" y="1598699"/>
          <a:ext cx="7239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DB657-E078-48C7-B660-B97B3C536BFC}">
      <dsp:nvSpPr>
        <dsp:cNvPr id="0" name=""/>
        <dsp:cNvSpPr/>
      </dsp:nvSpPr>
      <dsp:spPr>
        <a:xfrm>
          <a:off x="361950" y="1214939"/>
          <a:ext cx="50673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Do not use for trivial or confidential conversations </a:t>
          </a:r>
        </a:p>
      </dsp:txBody>
      <dsp:txXfrm>
        <a:off x="399417" y="1252406"/>
        <a:ext cx="4992366" cy="692586"/>
      </dsp:txXfrm>
    </dsp:sp>
    <dsp:sp modelId="{FD02C20B-D74A-4FDC-9EC5-78E8BC1F22F4}">
      <dsp:nvSpPr>
        <dsp:cNvPr id="0" name=""/>
        <dsp:cNvSpPr/>
      </dsp:nvSpPr>
      <dsp:spPr>
        <a:xfrm>
          <a:off x="0" y="2778059"/>
          <a:ext cx="7239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21258-F521-44E6-AADA-7A9A3FCB3FD6}">
      <dsp:nvSpPr>
        <dsp:cNvPr id="0" name=""/>
        <dsp:cNvSpPr/>
      </dsp:nvSpPr>
      <dsp:spPr>
        <a:xfrm>
          <a:off x="361950" y="2394299"/>
          <a:ext cx="50673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As a courtesy, be aware of the volume of your radio; radios can be disruptive to those around you </a:t>
          </a:r>
        </a:p>
      </dsp:txBody>
      <dsp:txXfrm>
        <a:off x="399417" y="2431766"/>
        <a:ext cx="4992366" cy="692586"/>
      </dsp:txXfrm>
    </dsp:sp>
    <dsp:sp modelId="{29489579-B060-4553-B0EC-5723B931C09E}">
      <dsp:nvSpPr>
        <dsp:cNvPr id="0" name=""/>
        <dsp:cNvSpPr/>
      </dsp:nvSpPr>
      <dsp:spPr>
        <a:xfrm>
          <a:off x="0" y="3957420"/>
          <a:ext cx="7239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F603E-4129-43B1-95A1-1C01BDC7226F}">
      <dsp:nvSpPr>
        <dsp:cNvPr id="0" name=""/>
        <dsp:cNvSpPr/>
      </dsp:nvSpPr>
      <dsp:spPr>
        <a:xfrm>
          <a:off x="361950" y="3573660"/>
          <a:ext cx="50673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Do not use foul language; the FCC considers this a grievous offense and will revoke our license </a:t>
          </a:r>
        </a:p>
      </dsp:txBody>
      <dsp:txXfrm>
        <a:off x="399417" y="3611127"/>
        <a:ext cx="4992366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5F9A-2FEA-4788-B998-7DBF3959250E}">
      <dsp:nvSpPr>
        <dsp:cNvPr id="0" name=""/>
        <dsp:cNvSpPr/>
      </dsp:nvSpPr>
      <dsp:spPr>
        <a:xfrm>
          <a:off x="0" y="374475"/>
          <a:ext cx="72390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520700" rIns="5618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For Example: “</a:t>
          </a:r>
          <a:r>
            <a:rPr lang="en-US" sz="1600" kern="1200" dirty="0" smtClean="0"/>
            <a:t>CSM Public </a:t>
          </a:r>
          <a:r>
            <a:rPr lang="en-US" sz="1600" kern="1200" dirty="0"/>
            <a:t>Safety this is </a:t>
          </a:r>
          <a:r>
            <a:rPr lang="en-US" sz="1600" kern="1200" dirty="0" smtClean="0"/>
            <a:t>Kathy Smith </a:t>
          </a:r>
          <a:r>
            <a:rPr lang="en-US" sz="1600" kern="1200" dirty="0"/>
            <a:t>at CSM.”</a:t>
          </a:r>
        </a:p>
      </dsp:txBody>
      <dsp:txXfrm>
        <a:off x="0" y="374475"/>
        <a:ext cx="7239000" cy="866250"/>
      </dsp:txXfrm>
    </dsp:sp>
    <dsp:sp modelId="{20A0D6BB-4BDE-40AB-BDBF-D790F9F10EBE}">
      <dsp:nvSpPr>
        <dsp:cNvPr id="0" name=""/>
        <dsp:cNvSpPr/>
      </dsp:nvSpPr>
      <dsp:spPr>
        <a:xfrm>
          <a:off x="361950" y="5475"/>
          <a:ext cx="50673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Before you talk, identify who you are trying to contact, then identify yourself and your college site </a:t>
          </a:r>
        </a:p>
      </dsp:txBody>
      <dsp:txXfrm>
        <a:off x="397976" y="41501"/>
        <a:ext cx="4995248" cy="665948"/>
      </dsp:txXfrm>
    </dsp:sp>
    <dsp:sp modelId="{7615CEEA-ECDA-49AE-8417-12D4DFDB203B}">
      <dsp:nvSpPr>
        <dsp:cNvPr id="0" name=""/>
        <dsp:cNvSpPr/>
      </dsp:nvSpPr>
      <dsp:spPr>
        <a:xfrm>
          <a:off x="0" y="1744725"/>
          <a:ext cx="7239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DEF21-05D8-4566-B98D-FDE791D69689}">
      <dsp:nvSpPr>
        <dsp:cNvPr id="0" name=""/>
        <dsp:cNvSpPr/>
      </dsp:nvSpPr>
      <dsp:spPr>
        <a:xfrm>
          <a:off x="361950" y="1375725"/>
          <a:ext cx="50673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Wait for a positive response &amp; carry on your conversation </a:t>
          </a:r>
        </a:p>
      </dsp:txBody>
      <dsp:txXfrm>
        <a:off x="397976" y="1411751"/>
        <a:ext cx="4995248" cy="665948"/>
      </dsp:txXfrm>
    </dsp:sp>
    <dsp:sp modelId="{ACF4DB47-7B97-4F7D-9DC3-9477BD95B916}">
      <dsp:nvSpPr>
        <dsp:cNvPr id="0" name=""/>
        <dsp:cNvSpPr/>
      </dsp:nvSpPr>
      <dsp:spPr>
        <a:xfrm>
          <a:off x="0" y="2878725"/>
          <a:ext cx="7239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8CF2D-329F-46BB-80CB-A6624EEEB525}">
      <dsp:nvSpPr>
        <dsp:cNvPr id="0" name=""/>
        <dsp:cNvSpPr/>
      </dsp:nvSpPr>
      <dsp:spPr>
        <a:xfrm>
          <a:off x="361950" y="2509725"/>
          <a:ext cx="50673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At the end of each piece of the conversation, prior to the other party’s response, indicate you are going to stop talking by saying ‘over’</a:t>
          </a:r>
        </a:p>
      </dsp:txBody>
      <dsp:txXfrm>
        <a:off x="397976" y="2545751"/>
        <a:ext cx="4995248" cy="665948"/>
      </dsp:txXfrm>
    </dsp:sp>
    <dsp:sp modelId="{EFCD4AF9-3E94-4E85-9CC9-72AF04F695D9}">
      <dsp:nvSpPr>
        <dsp:cNvPr id="0" name=""/>
        <dsp:cNvSpPr/>
      </dsp:nvSpPr>
      <dsp:spPr>
        <a:xfrm>
          <a:off x="0" y="4012725"/>
          <a:ext cx="7239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8293B-D85D-4D6E-AD8F-2D2B21B70957}">
      <dsp:nvSpPr>
        <dsp:cNvPr id="0" name=""/>
        <dsp:cNvSpPr/>
      </dsp:nvSpPr>
      <dsp:spPr>
        <a:xfrm>
          <a:off x="361950" y="3643725"/>
          <a:ext cx="50673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When the last party to speak wants to end the conversation, indicate the end of transmission by saying ‘over’ or ‘clear’</a:t>
          </a:r>
        </a:p>
      </dsp:txBody>
      <dsp:txXfrm>
        <a:off x="397976" y="3679751"/>
        <a:ext cx="4995248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F6C26-22D0-4415-99F4-6A225A2323F7}">
      <dsp:nvSpPr>
        <dsp:cNvPr id="0" name=""/>
        <dsp:cNvSpPr/>
      </dsp:nvSpPr>
      <dsp:spPr>
        <a:xfrm>
          <a:off x="0" y="61092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A=Adam</a:t>
          </a:r>
        </a:p>
      </dsp:txBody>
      <dsp:txXfrm>
        <a:off x="18734" y="79826"/>
        <a:ext cx="2844824" cy="346292"/>
      </dsp:txXfrm>
    </dsp:sp>
    <dsp:sp modelId="{8BF26CD3-CAC1-40A7-9E5B-5536B92CA7AD}">
      <dsp:nvSpPr>
        <dsp:cNvPr id="0" name=""/>
        <dsp:cNvSpPr/>
      </dsp:nvSpPr>
      <dsp:spPr>
        <a:xfrm>
          <a:off x="0" y="49093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B=Boy</a:t>
          </a:r>
        </a:p>
      </dsp:txBody>
      <dsp:txXfrm>
        <a:off x="18734" y="509667"/>
        <a:ext cx="2844824" cy="346292"/>
      </dsp:txXfrm>
    </dsp:sp>
    <dsp:sp modelId="{67F7F1BB-04DA-408F-B2F5-CCB856826F8E}">
      <dsp:nvSpPr>
        <dsp:cNvPr id="0" name=""/>
        <dsp:cNvSpPr/>
      </dsp:nvSpPr>
      <dsp:spPr>
        <a:xfrm>
          <a:off x="0" y="92077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C=Charles</a:t>
          </a:r>
        </a:p>
      </dsp:txBody>
      <dsp:txXfrm>
        <a:off x="18734" y="939507"/>
        <a:ext cx="2844824" cy="346292"/>
      </dsp:txXfrm>
    </dsp:sp>
    <dsp:sp modelId="{104A2720-4CB1-439B-988D-EF8A385B006C}">
      <dsp:nvSpPr>
        <dsp:cNvPr id="0" name=""/>
        <dsp:cNvSpPr/>
      </dsp:nvSpPr>
      <dsp:spPr>
        <a:xfrm>
          <a:off x="0" y="135061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D=David</a:t>
          </a:r>
        </a:p>
      </dsp:txBody>
      <dsp:txXfrm>
        <a:off x="18734" y="1369347"/>
        <a:ext cx="2844824" cy="346292"/>
      </dsp:txXfrm>
    </dsp:sp>
    <dsp:sp modelId="{03033164-5226-4F06-81B7-1D069387ADE1}">
      <dsp:nvSpPr>
        <dsp:cNvPr id="0" name=""/>
        <dsp:cNvSpPr/>
      </dsp:nvSpPr>
      <dsp:spPr>
        <a:xfrm>
          <a:off x="0" y="178045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E=Edward</a:t>
          </a:r>
        </a:p>
      </dsp:txBody>
      <dsp:txXfrm>
        <a:off x="18734" y="1799187"/>
        <a:ext cx="2844824" cy="346292"/>
      </dsp:txXfrm>
    </dsp:sp>
    <dsp:sp modelId="{24C2CAF5-9435-43CD-B1AD-95322EBE0A68}">
      <dsp:nvSpPr>
        <dsp:cNvPr id="0" name=""/>
        <dsp:cNvSpPr/>
      </dsp:nvSpPr>
      <dsp:spPr>
        <a:xfrm>
          <a:off x="0" y="221029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F=Frank</a:t>
          </a:r>
        </a:p>
      </dsp:txBody>
      <dsp:txXfrm>
        <a:off x="18734" y="2229027"/>
        <a:ext cx="2844824" cy="346292"/>
      </dsp:txXfrm>
    </dsp:sp>
    <dsp:sp modelId="{3999A6D6-B01F-4769-BC45-B9DFDED3D974}">
      <dsp:nvSpPr>
        <dsp:cNvPr id="0" name=""/>
        <dsp:cNvSpPr/>
      </dsp:nvSpPr>
      <dsp:spPr>
        <a:xfrm>
          <a:off x="0" y="264013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G=George</a:t>
          </a:r>
        </a:p>
      </dsp:txBody>
      <dsp:txXfrm>
        <a:off x="18734" y="2658867"/>
        <a:ext cx="2844824" cy="346292"/>
      </dsp:txXfrm>
    </dsp:sp>
    <dsp:sp modelId="{89BA6DED-F3AE-4D32-9387-5B4B21E50C1C}">
      <dsp:nvSpPr>
        <dsp:cNvPr id="0" name=""/>
        <dsp:cNvSpPr/>
      </dsp:nvSpPr>
      <dsp:spPr>
        <a:xfrm>
          <a:off x="0" y="306997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H=Henry</a:t>
          </a:r>
        </a:p>
      </dsp:txBody>
      <dsp:txXfrm>
        <a:off x="18734" y="3088707"/>
        <a:ext cx="2844824" cy="346292"/>
      </dsp:txXfrm>
    </dsp:sp>
    <dsp:sp modelId="{F0547AC0-07CB-4CC9-A8D3-A27BF376D3E8}">
      <dsp:nvSpPr>
        <dsp:cNvPr id="0" name=""/>
        <dsp:cNvSpPr/>
      </dsp:nvSpPr>
      <dsp:spPr>
        <a:xfrm>
          <a:off x="0" y="349981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I=Ida</a:t>
          </a:r>
        </a:p>
      </dsp:txBody>
      <dsp:txXfrm>
        <a:off x="18734" y="3518547"/>
        <a:ext cx="2844824" cy="346292"/>
      </dsp:txXfrm>
    </dsp:sp>
    <dsp:sp modelId="{8229DF52-4BBC-44E3-A265-0DD77360AC0D}">
      <dsp:nvSpPr>
        <dsp:cNvPr id="0" name=""/>
        <dsp:cNvSpPr/>
      </dsp:nvSpPr>
      <dsp:spPr>
        <a:xfrm>
          <a:off x="0" y="392965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J=John</a:t>
          </a:r>
        </a:p>
      </dsp:txBody>
      <dsp:txXfrm>
        <a:off x="18734" y="3948387"/>
        <a:ext cx="2844824" cy="346292"/>
      </dsp:txXfrm>
    </dsp:sp>
    <dsp:sp modelId="{EB1A82EB-DAF3-4EAB-8E40-E3DBD4A64C58}">
      <dsp:nvSpPr>
        <dsp:cNvPr id="0" name=""/>
        <dsp:cNvSpPr/>
      </dsp:nvSpPr>
      <dsp:spPr>
        <a:xfrm>
          <a:off x="0" y="435949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K=King</a:t>
          </a:r>
        </a:p>
      </dsp:txBody>
      <dsp:txXfrm>
        <a:off x="18734" y="4378227"/>
        <a:ext cx="2844824" cy="346292"/>
      </dsp:txXfrm>
    </dsp:sp>
    <dsp:sp modelId="{4350CC87-DFE0-4D15-A586-7ACD46690403}">
      <dsp:nvSpPr>
        <dsp:cNvPr id="0" name=""/>
        <dsp:cNvSpPr/>
      </dsp:nvSpPr>
      <dsp:spPr>
        <a:xfrm>
          <a:off x="0" y="4789333"/>
          <a:ext cx="288229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L=Lincoln</a:t>
          </a:r>
        </a:p>
      </dsp:txBody>
      <dsp:txXfrm>
        <a:off x="18734" y="4808067"/>
        <a:ext cx="2844824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A2DA0-D06A-4293-B941-BE43B655C73E}">
      <dsp:nvSpPr>
        <dsp:cNvPr id="0" name=""/>
        <dsp:cNvSpPr/>
      </dsp:nvSpPr>
      <dsp:spPr>
        <a:xfrm>
          <a:off x="0" y="88312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M=Mary</a:t>
          </a:r>
        </a:p>
      </dsp:txBody>
      <dsp:txXfrm>
        <a:off x="17563" y="105875"/>
        <a:ext cx="3673882" cy="324648"/>
      </dsp:txXfrm>
    </dsp:sp>
    <dsp:sp modelId="{D451EDE4-5083-469C-9705-CC42C83AD12F}">
      <dsp:nvSpPr>
        <dsp:cNvPr id="0" name=""/>
        <dsp:cNvSpPr/>
      </dsp:nvSpPr>
      <dsp:spPr>
        <a:xfrm>
          <a:off x="0" y="491287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N=Nora</a:t>
          </a:r>
        </a:p>
      </dsp:txBody>
      <dsp:txXfrm>
        <a:off x="17563" y="508850"/>
        <a:ext cx="3673882" cy="324648"/>
      </dsp:txXfrm>
    </dsp:sp>
    <dsp:sp modelId="{8CBFBFA0-6970-48A9-BFD2-1F0B0CB3A8D4}">
      <dsp:nvSpPr>
        <dsp:cNvPr id="0" name=""/>
        <dsp:cNvSpPr/>
      </dsp:nvSpPr>
      <dsp:spPr>
        <a:xfrm>
          <a:off x="0" y="894262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O=Ocean</a:t>
          </a:r>
        </a:p>
      </dsp:txBody>
      <dsp:txXfrm>
        <a:off x="17563" y="911825"/>
        <a:ext cx="3673882" cy="324648"/>
      </dsp:txXfrm>
    </dsp:sp>
    <dsp:sp modelId="{B43F7B0B-2B90-4B35-9BCA-E8E8B017B760}">
      <dsp:nvSpPr>
        <dsp:cNvPr id="0" name=""/>
        <dsp:cNvSpPr/>
      </dsp:nvSpPr>
      <dsp:spPr>
        <a:xfrm>
          <a:off x="0" y="1297237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P=Paul</a:t>
          </a:r>
        </a:p>
      </dsp:txBody>
      <dsp:txXfrm>
        <a:off x="17563" y="1314800"/>
        <a:ext cx="3673882" cy="324648"/>
      </dsp:txXfrm>
    </dsp:sp>
    <dsp:sp modelId="{719EDC74-572A-489C-B77B-4E99529A8790}">
      <dsp:nvSpPr>
        <dsp:cNvPr id="0" name=""/>
        <dsp:cNvSpPr/>
      </dsp:nvSpPr>
      <dsp:spPr>
        <a:xfrm>
          <a:off x="0" y="1700212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Q=Queen</a:t>
          </a:r>
        </a:p>
      </dsp:txBody>
      <dsp:txXfrm>
        <a:off x="17563" y="1717775"/>
        <a:ext cx="3673882" cy="324648"/>
      </dsp:txXfrm>
    </dsp:sp>
    <dsp:sp modelId="{B4DB7AA9-8BAF-41CE-A89C-31B46BF4562A}">
      <dsp:nvSpPr>
        <dsp:cNvPr id="0" name=""/>
        <dsp:cNvSpPr/>
      </dsp:nvSpPr>
      <dsp:spPr>
        <a:xfrm>
          <a:off x="0" y="2103187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R=Robert</a:t>
          </a:r>
        </a:p>
      </dsp:txBody>
      <dsp:txXfrm>
        <a:off x="17563" y="2120750"/>
        <a:ext cx="3673882" cy="324648"/>
      </dsp:txXfrm>
    </dsp:sp>
    <dsp:sp modelId="{01CC27C0-E59A-4872-82FE-530DCFE9E42F}">
      <dsp:nvSpPr>
        <dsp:cNvPr id="0" name=""/>
        <dsp:cNvSpPr/>
      </dsp:nvSpPr>
      <dsp:spPr>
        <a:xfrm>
          <a:off x="0" y="2506162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S=Sam</a:t>
          </a:r>
        </a:p>
      </dsp:txBody>
      <dsp:txXfrm>
        <a:off x="17563" y="2523725"/>
        <a:ext cx="3673882" cy="324648"/>
      </dsp:txXfrm>
    </dsp:sp>
    <dsp:sp modelId="{0CDB4A26-C5DE-4398-97AA-541278F583E6}">
      <dsp:nvSpPr>
        <dsp:cNvPr id="0" name=""/>
        <dsp:cNvSpPr/>
      </dsp:nvSpPr>
      <dsp:spPr>
        <a:xfrm>
          <a:off x="0" y="2909137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T=Tom</a:t>
          </a:r>
        </a:p>
      </dsp:txBody>
      <dsp:txXfrm>
        <a:off x="17563" y="2926700"/>
        <a:ext cx="3673882" cy="324648"/>
      </dsp:txXfrm>
    </dsp:sp>
    <dsp:sp modelId="{99B43910-B82C-4D3D-9AF5-64B24E325A77}">
      <dsp:nvSpPr>
        <dsp:cNvPr id="0" name=""/>
        <dsp:cNvSpPr/>
      </dsp:nvSpPr>
      <dsp:spPr>
        <a:xfrm>
          <a:off x="0" y="3312112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U=Union</a:t>
          </a:r>
        </a:p>
      </dsp:txBody>
      <dsp:txXfrm>
        <a:off x="17563" y="3329675"/>
        <a:ext cx="3673882" cy="324648"/>
      </dsp:txXfrm>
    </dsp:sp>
    <dsp:sp modelId="{2A2BAFC8-9D38-4FDA-A0B4-280F404FEA6C}">
      <dsp:nvSpPr>
        <dsp:cNvPr id="0" name=""/>
        <dsp:cNvSpPr/>
      </dsp:nvSpPr>
      <dsp:spPr>
        <a:xfrm>
          <a:off x="0" y="3715087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W=William</a:t>
          </a:r>
        </a:p>
      </dsp:txBody>
      <dsp:txXfrm>
        <a:off x="17563" y="3732650"/>
        <a:ext cx="3673882" cy="324648"/>
      </dsp:txXfrm>
    </dsp:sp>
    <dsp:sp modelId="{7F707156-96C9-4647-AA5B-D072BD039078}">
      <dsp:nvSpPr>
        <dsp:cNvPr id="0" name=""/>
        <dsp:cNvSpPr/>
      </dsp:nvSpPr>
      <dsp:spPr>
        <a:xfrm>
          <a:off x="0" y="4118062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X=X-ray</a:t>
          </a:r>
        </a:p>
      </dsp:txBody>
      <dsp:txXfrm>
        <a:off x="17563" y="4135625"/>
        <a:ext cx="3673882" cy="324648"/>
      </dsp:txXfrm>
    </dsp:sp>
    <dsp:sp modelId="{EF29B920-7363-4580-9FF0-DD7E6691884C}">
      <dsp:nvSpPr>
        <dsp:cNvPr id="0" name=""/>
        <dsp:cNvSpPr/>
      </dsp:nvSpPr>
      <dsp:spPr>
        <a:xfrm>
          <a:off x="0" y="4521037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Y=Yellow</a:t>
          </a:r>
        </a:p>
      </dsp:txBody>
      <dsp:txXfrm>
        <a:off x="17563" y="4538600"/>
        <a:ext cx="3673882" cy="324648"/>
      </dsp:txXfrm>
    </dsp:sp>
    <dsp:sp modelId="{A460C1EF-F71F-4A3A-8362-1EEAE57FCADD}">
      <dsp:nvSpPr>
        <dsp:cNvPr id="0" name=""/>
        <dsp:cNvSpPr/>
      </dsp:nvSpPr>
      <dsp:spPr>
        <a:xfrm>
          <a:off x="0" y="4924012"/>
          <a:ext cx="370900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Z=Zebra</a:t>
          </a:r>
        </a:p>
      </dsp:txBody>
      <dsp:txXfrm>
        <a:off x="17563" y="4941575"/>
        <a:ext cx="3673882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1ED46-E3E9-4AE7-8C1E-99EB5ADE38BC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AEFE5-C6B7-4D04-AC14-FF8B98E1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7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A100B-1D1F-4CE6-8E98-3027D0624F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068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A100B-1D1F-4CE6-8E98-3027D0624F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766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0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2188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568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88625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156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867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2433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3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9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1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2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Building Captains:                 Expectations &amp;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5078-FA1A-43E2-9BE0-F8A15AEFF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11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enwoodusa.com/UserFiles/File/UnitedStates/Communications/LMR/Brochures/TK-3173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enwoodusa.com/UserFiles/File/Canada/Communications/AMA/Brochures/2007/TK-780-880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wmf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javascript:ClickThumbnail(10)" TargetMode="Externa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084" y="1301361"/>
            <a:ext cx="7209728" cy="2356239"/>
          </a:xfrm>
          <a:ln>
            <a:noFill/>
          </a:ln>
        </p:spPr>
        <p:txBody>
          <a:bodyPr/>
          <a:lstStyle/>
          <a:p>
            <a:pPr algn="ctr"/>
            <a:r>
              <a:rPr lang="en-US" dirty="0"/>
              <a:t>UHF Radio Operations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idx="1"/>
          </p:nvPr>
        </p:nvSpPr>
        <p:spPr>
          <a:xfrm>
            <a:off x="960703" y="3657600"/>
            <a:ext cx="7209728" cy="183988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Prepared by: 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Public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Safety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9" name="Picture 2" descr="https://smccd.edu/facilities/Distr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92" y="236221"/>
            <a:ext cx="2583549" cy="988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14400" y="3581400"/>
            <a:ext cx="726441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736"/>
            <a:ext cx="1425425" cy="16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40" y="228600"/>
            <a:ext cx="7200900" cy="1485900"/>
          </a:xfrm>
        </p:spPr>
        <p:txBody>
          <a:bodyPr/>
          <a:lstStyle/>
          <a:p>
            <a:r>
              <a:rPr lang="en-US" dirty="0"/>
              <a:t>FAQs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2140"/>
              </p:ext>
            </p:extLst>
          </p:nvPr>
        </p:nvGraphicFramePr>
        <p:xfrm>
          <a:off x="990600" y="12192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4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40" y="228600"/>
            <a:ext cx="7200900" cy="1485900"/>
          </a:xfrm>
        </p:spPr>
        <p:txBody>
          <a:bodyPr/>
          <a:lstStyle/>
          <a:p>
            <a:r>
              <a:rPr lang="en-US" b="1" dirty="0"/>
              <a:t>Radio Etiquette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561130"/>
              </p:ext>
            </p:extLst>
          </p:nvPr>
        </p:nvGraphicFramePr>
        <p:xfrm>
          <a:off x="990600" y="12192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6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40" y="228600"/>
            <a:ext cx="7200900" cy="1485900"/>
          </a:xfrm>
        </p:spPr>
        <p:txBody>
          <a:bodyPr/>
          <a:lstStyle/>
          <a:p>
            <a:r>
              <a:rPr lang="en-US" b="1" dirty="0"/>
              <a:t>Radio Protocols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375170"/>
              </p:ext>
            </p:extLst>
          </p:nvPr>
        </p:nvGraphicFramePr>
        <p:xfrm>
          <a:off x="990600" y="12192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2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40" y="228600"/>
            <a:ext cx="7200900" cy="1485900"/>
          </a:xfrm>
        </p:spPr>
        <p:txBody>
          <a:bodyPr/>
          <a:lstStyle/>
          <a:p>
            <a:r>
              <a:rPr lang="en-US" b="1" dirty="0"/>
              <a:t>Spelling Protocol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88100"/>
              </p:ext>
            </p:extLst>
          </p:nvPr>
        </p:nvGraphicFramePr>
        <p:xfrm>
          <a:off x="1028700" y="1219200"/>
          <a:ext cx="2882292" cy="5234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3399" y="6261589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076360"/>
              </p:ext>
            </p:extLst>
          </p:nvPr>
        </p:nvGraphicFramePr>
        <p:xfrm>
          <a:off x="4953000" y="1181100"/>
          <a:ext cx="3709008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4179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2718"/>
            <a:ext cx="5100954" cy="918882"/>
          </a:xfrm>
        </p:spPr>
        <p:txBody>
          <a:bodyPr/>
          <a:lstStyle/>
          <a:p>
            <a:r>
              <a:rPr lang="en-US" dirty="0"/>
              <a:t>Personalized Radio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675657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Public Safety Personnel are happy to provide personal radio training. </a:t>
            </a:r>
          </a:p>
          <a:p>
            <a:r>
              <a:rPr lang="en-US" sz="2800" dirty="0" smtClean="0"/>
              <a:t>Feel free to drop by any DPS office or contact any DPS officer with questions or if you need assistance.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5078-FA1A-43E2-9BE0-F8A15AEFF09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736"/>
            <a:ext cx="1425425" cy="16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9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753100" cy="990600"/>
          </a:xfrm>
        </p:spPr>
        <p:txBody>
          <a:bodyPr/>
          <a:lstStyle/>
          <a:p>
            <a:r>
              <a:rPr lang="en-US" b="1" dirty="0"/>
              <a:t>Questions &amp; Answers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97" y="1369180"/>
            <a:ext cx="281143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397" y="1369180"/>
            <a:ext cx="177316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279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dirty="0"/>
              <a:t>UHF Radio Operations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10900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b="1" dirty="0"/>
              <a:t>Prepared by: 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Public Safety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(650) 738-7000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3826" y="3810000"/>
            <a:ext cx="72644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smccd.edu/facilities/Distr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23" y="76201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736"/>
            <a:ext cx="1425425" cy="16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40" y="228600"/>
            <a:ext cx="7200900" cy="1485900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45180"/>
              </p:ext>
            </p:extLst>
          </p:nvPr>
        </p:nvGraphicFramePr>
        <p:xfrm>
          <a:off x="990600" y="12192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Kenwood</a:t>
            </a:r>
            <a:r>
              <a:rPr lang="en-US" b="1" dirty="0"/>
              <a:t> TK-3173</a:t>
            </a:r>
            <a:br>
              <a:rPr lang="en-US" b="1" dirty="0"/>
            </a:br>
            <a:r>
              <a:rPr lang="en-US" b="1" dirty="0"/>
              <a:t>UHF Compact Portable Radios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http://www.kenwoodusa.com/UserFiles/File/UnitedStates/Communications/LMR/Brochures/TK-3173.pdf</a:t>
            </a:r>
            <a:r>
              <a:rPr lang="en-US" sz="200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4" descr="540_231_6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669" y="906183"/>
            <a:ext cx="214746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Kenwood TK-880</a:t>
            </a:r>
            <a:br>
              <a:rPr lang="en-US" b="1" dirty="0"/>
            </a:br>
            <a:r>
              <a:rPr lang="en-US" b="1" dirty="0"/>
              <a:t>UHF FM Mobile Radio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http://www.kenwoodusa.com/UserFiles/File/Canada/Communications/AMA/Brochures/2007/TK-780-880.pdf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428" y="2209800"/>
            <a:ext cx="4631963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512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94" y="1447801"/>
            <a:ext cx="3477744" cy="662186"/>
          </a:xfrm>
        </p:spPr>
        <p:txBody>
          <a:bodyPr>
            <a:normAutofit/>
          </a:bodyPr>
          <a:lstStyle/>
          <a:p>
            <a:r>
              <a:rPr lang="en-US" b="1" dirty="0"/>
              <a:t>Battery Packs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3400" y="2249231"/>
            <a:ext cx="2891790" cy="3962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LCD Battery Status </a:t>
            </a:r>
            <a:r>
              <a:rPr lang="en-US" sz="2000" b="1" dirty="0" smtClean="0"/>
              <a:t>Indicator 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Low Battery Alert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Place Radio on Charger to Charge </a:t>
            </a:r>
            <a:r>
              <a:rPr lang="en-US" sz="2000" b="1" dirty="0" smtClean="0"/>
              <a:t>Battery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Red-Charging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Green- Complete</a:t>
            </a:r>
            <a:endParaRPr lang="en-US" sz="2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0310" y="1210136"/>
            <a:ext cx="3048000" cy="554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363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40" y="228600"/>
            <a:ext cx="7200900" cy="1485900"/>
          </a:xfrm>
        </p:spPr>
        <p:txBody>
          <a:bodyPr/>
          <a:lstStyle/>
          <a:p>
            <a:r>
              <a:rPr lang="en-US" b="1" dirty="0"/>
              <a:t>Transmission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166842"/>
              </p:ext>
            </p:extLst>
          </p:nvPr>
        </p:nvGraphicFramePr>
        <p:xfrm>
          <a:off x="990600" y="12192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4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40" y="228600"/>
            <a:ext cx="7200900" cy="1485900"/>
          </a:xfrm>
        </p:spPr>
        <p:txBody>
          <a:bodyPr/>
          <a:lstStyle/>
          <a:p>
            <a:r>
              <a:rPr lang="en-US" b="1" dirty="0"/>
              <a:t>UHF Radio Channels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748585"/>
              </p:ext>
            </p:extLst>
          </p:nvPr>
        </p:nvGraphicFramePr>
        <p:xfrm>
          <a:off x="990600" y="12192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2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231" y="422732"/>
            <a:ext cx="3820674" cy="1574808"/>
          </a:xfrm>
        </p:spPr>
        <p:txBody>
          <a:bodyPr>
            <a:normAutofit/>
          </a:bodyPr>
          <a:lstStyle/>
          <a:p>
            <a:r>
              <a:rPr lang="en-US" b="1" dirty="0" smtClean="0"/>
              <a:t>PUBLIC SAFETY</a:t>
            </a:r>
            <a:r>
              <a:rPr lang="en-US" dirty="0" smtClean="0"/>
              <a:t> </a:t>
            </a:r>
            <a:r>
              <a:rPr lang="en-US" dirty="0"/>
              <a:t>Channel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27673" y="2325414"/>
            <a:ext cx="2891790" cy="3962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Use </a:t>
            </a:r>
            <a:r>
              <a:rPr lang="en-US" sz="2000" b="1" u="sng" dirty="0" smtClean="0"/>
              <a:t>Public Safety </a:t>
            </a:r>
            <a:r>
              <a:rPr lang="en-US" sz="2000" b="1" dirty="0"/>
              <a:t>Channel </a:t>
            </a:r>
            <a:r>
              <a:rPr lang="en-US" sz="2000" b="1" dirty="0" smtClean="0"/>
              <a:t>to hail Public Safety. They need to change channels to respond, so please be patient.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District All/VOIP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UPS (Uninterrupted Power Source) back up power.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77171" y="1591106"/>
            <a:ext cx="990599" cy="2286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6617" y="6324600"/>
            <a:ext cx="1490766" cy="40461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UHF Radio Operations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254309" y="1774733"/>
            <a:ext cx="4578922" cy="3330667"/>
            <a:chOff x="4254309" y="1774733"/>
            <a:chExt cx="4578922" cy="3330667"/>
          </a:xfrm>
        </p:grpSpPr>
        <p:pic>
          <p:nvPicPr>
            <p:cNvPr id="13" name="Picture 2" descr="C:\Users\warnec\AppData\Local\Microsoft\Windows\Temporary Internet Files\Content.IE5\GENOFG70\MCj0441990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2590800"/>
              <a:ext cx="1819275" cy="1819275"/>
            </a:xfrm>
            <a:prstGeom prst="rect">
              <a:avLst/>
            </a:prstGeom>
            <a:noFill/>
          </p:spPr>
        </p:pic>
        <p:pic>
          <p:nvPicPr>
            <p:cNvPr id="14" name="Picture 26" descr="Pictur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4863" y="2325414"/>
              <a:ext cx="1540306" cy="69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cid:image001.jpg@01CA1B51.D0FE06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54309" y="4343400"/>
              <a:ext cx="2298891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0" y="4343400"/>
              <a:ext cx="1201918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7" name="Picture 18" descr="SMCCD_mid_colo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09912" y="1774733"/>
              <a:ext cx="1323319" cy="73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736"/>
            <a:ext cx="1425425" cy="16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276"/>
            <a:ext cx="2362200" cy="1377724"/>
          </a:xfrm>
        </p:spPr>
        <p:txBody>
          <a:bodyPr>
            <a:normAutofit/>
          </a:bodyPr>
          <a:lstStyle/>
          <a:p>
            <a:r>
              <a:rPr lang="en-US" b="1" dirty="0"/>
              <a:t>Who Has Radios?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42925" y="1752600"/>
            <a:ext cx="2891790" cy="411480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Public Safety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Facilities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Administrators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EOCs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Campus Nurse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Bookstores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Children’s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B41-6CF8-4386-B563-C1851E40BF78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smccd.edu/facilities/Distr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2" y="228600"/>
            <a:ext cx="238881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495800" y="1721084"/>
            <a:ext cx="4267200" cy="4154218"/>
            <a:chOff x="4267200" y="1981200"/>
            <a:chExt cx="4267200" cy="4154218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2286000"/>
              <a:ext cx="25146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3886200"/>
              <a:ext cx="1497013" cy="224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1981200"/>
              <a:ext cx="1524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416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AA903458DC1B428A867116B4509875" ma:contentTypeVersion="0" ma:contentTypeDescription="Create a new document." ma:contentTypeScope="" ma:versionID="8d0c736f1f800f8e0445ae2206bf87f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66E09-7BD9-4AC6-8DA5-49AB23637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334370E-817F-4CAB-B1F4-0CC8EA4C2240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344B6A-288C-46F1-90FD-0D9E70F058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481</TotalTime>
  <Words>589</Words>
  <Application>Microsoft Office PowerPoint</Application>
  <PresentationFormat>On-screen Show (4:3)</PresentationFormat>
  <Paragraphs>141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UHF Radio Operations</vt:lpstr>
      <vt:lpstr>Introduction</vt:lpstr>
      <vt:lpstr>Kenwood TK-3173 UHF Compact Portable Radios</vt:lpstr>
      <vt:lpstr>Kenwood TK-880 UHF FM Mobile Radio</vt:lpstr>
      <vt:lpstr>Battery Packs </vt:lpstr>
      <vt:lpstr>Transmission</vt:lpstr>
      <vt:lpstr>UHF Radio Channels</vt:lpstr>
      <vt:lpstr>PUBLIC SAFETY Channel</vt:lpstr>
      <vt:lpstr>Who Has Radios?</vt:lpstr>
      <vt:lpstr>FAQs</vt:lpstr>
      <vt:lpstr>Radio Etiquette</vt:lpstr>
      <vt:lpstr>Radio Protocols</vt:lpstr>
      <vt:lpstr>Spelling Protocol</vt:lpstr>
      <vt:lpstr>Personalized Radio Training</vt:lpstr>
      <vt:lpstr>Questions &amp; Answers</vt:lpstr>
      <vt:lpstr>UHF Radio Operations</vt:lpstr>
    </vt:vector>
  </TitlesOfParts>
  <Company>SMCCCD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Mateo County Community College District</dc:title>
  <dc:creator>dellabonap</dc:creator>
  <cp:lastModifiedBy>Woods, William</cp:lastModifiedBy>
  <cp:revision>61</cp:revision>
  <dcterms:created xsi:type="dcterms:W3CDTF">2008-11-10T19:26:49Z</dcterms:created>
  <dcterms:modified xsi:type="dcterms:W3CDTF">2018-03-01T16:28:30Z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0x01010079AA903458DC1B428A867116B4509875</vt:lpwstr>
  </property>
</Properties>
</file>