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64" r:id="rId2"/>
    <p:sldId id="265" r:id="rId3"/>
    <p:sldId id="266" r:id="rId4"/>
    <p:sldId id="262" r:id="rId5"/>
    <p:sldId id="263" r:id="rId6"/>
    <p:sldId id="267" r:id="rId7"/>
    <p:sldId id="268" r:id="rId8"/>
  </p:sldIdLst>
  <p:sldSz cx="43891200" cy="30861000"/>
  <p:notesSz cx="6888163" cy="100203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CC66"/>
    <a:srgbClr val="996633"/>
    <a:srgbClr val="800000"/>
    <a:srgbClr val="804000"/>
    <a:srgbClr val="CCE3BC"/>
    <a:srgbClr val="A6CAF7"/>
    <a:srgbClr val="435FA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25" d="100"/>
          <a:sy n="25" d="100"/>
        </p:scale>
        <p:origin x="-88" y="-88"/>
      </p:cViewPr>
      <p:guideLst>
        <p:guide orient="horz" pos="19008"/>
        <p:guide orient="horz" pos="5280"/>
        <p:guide orient="horz" pos="5088"/>
        <p:guide orient="horz" pos="5856"/>
        <p:guide pos="864"/>
        <p:guide pos="6912"/>
        <p:guide pos="7392"/>
        <p:guide pos="13584"/>
        <p:guide pos="14064"/>
        <p:guide pos="20256"/>
        <p:guide pos="20736"/>
        <p:guide pos="269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5" d="100"/>
        <a:sy n="25"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4975" cy="525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89569" tIns="44785" rIns="89569" bIns="44785" numCol="1" anchor="t" anchorCtr="0" compatLnSpc="1">
            <a:prstTxWarp prst="textNoShape">
              <a:avLst/>
            </a:prstTxWarp>
          </a:bodyPr>
          <a:lstStyle>
            <a:lvl1pPr defTabSz="896938">
              <a:defRPr sz="1200">
                <a:cs typeface="+mn-cs"/>
              </a:defRPr>
            </a:lvl1pPr>
          </a:lstStyle>
          <a:p>
            <a:pPr>
              <a:defRPr/>
            </a:pPr>
            <a:endParaRPr lang="en-AU"/>
          </a:p>
        </p:txBody>
      </p:sp>
      <p:sp>
        <p:nvSpPr>
          <p:cNvPr id="4099" name="Rectangle 3"/>
          <p:cNvSpPr>
            <a:spLocks noGrp="1" noChangeArrowheads="1"/>
          </p:cNvSpPr>
          <p:nvPr>
            <p:ph type="dt" sz="quarter" idx="1"/>
          </p:nvPr>
        </p:nvSpPr>
        <p:spPr bwMode="auto">
          <a:xfrm>
            <a:off x="3867150" y="0"/>
            <a:ext cx="3048000" cy="525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89569" tIns="44785" rIns="89569" bIns="44785" numCol="1" anchor="t" anchorCtr="0" compatLnSpc="1">
            <a:prstTxWarp prst="textNoShape">
              <a:avLst/>
            </a:prstTxWarp>
          </a:bodyPr>
          <a:lstStyle>
            <a:lvl1pPr algn="r" defTabSz="896938">
              <a:defRPr sz="1200">
                <a:cs typeface="+mn-cs"/>
              </a:defRPr>
            </a:lvl1pPr>
          </a:lstStyle>
          <a:p>
            <a:pPr>
              <a:defRPr/>
            </a:pPr>
            <a:endParaRPr lang="en-AU"/>
          </a:p>
        </p:txBody>
      </p:sp>
      <p:sp>
        <p:nvSpPr>
          <p:cNvPr id="4100" name="Rectangle 4"/>
          <p:cNvSpPr>
            <a:spLocks noGrp="1" noChangeArrowheads="1"/>
          </p:cNvSpPr>
          <p:nvPr>
            <p:ph type="ftr" sz="quarter" idx="2"/>
          </p:nvPr>
        </p:nvSpPr>
        <p:spPr bwMode="auto">
          <a:xfrm>
            <a:off x="0" y="9520238"/>
            <a:ext cx="29749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89569" tIns="44785" rIns="89569" bIns="44785" numCol="1" anchor="b" anchorCtr="0" compatLnSpc="1">
            <a:prstTxWarp prst="textNoShape">
              <a:avLst/>
            </a:prstTxWarp>
          </a:bodyPr>
          <a:lstStyle>
            <a:lvl1pPr defTabSz="896938">
              <a:defRPr sz="1200">
                <a:cs typeface="+mn-cs"/>
              </a:defRPr>
            </a:lvl1pPr>
          </a:lstStyle>
          <a:p>
            <a:pPr>
              <a:defRPr/>
            </a:pPr>
            <a:endParaRPr lang="en-AU"/>
          </a:p>
        </p:txBody>
      </p:sp>
      <p:sp>
        <p:nvSpPr>
          <p:cNvPr id="4101" name="Rectangle 5"/>
          <p:cNvSpPr>
            <a:spLocks noGrp="1" noChangeArrowheads="1"/>
          </p:cNvSpPr>
          <p:nvPr>
            <p:ph type="sldNum" sz="quarter" idx="3"/>
          </p:nvPr>
        </p:nvSpPr>
        <p:spPr bwMode="auto">
          <a:xfrm>
            <a:off x="3867150" y="9520238"/>
            <a:ext cx="3048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89569" tIns="44785" rIns="89569" bIns="44785" numCol="1" anchor="b" anchorCtr="0" compatLnSpc="1">
            <a:prstTxWarp prst="textNoShape">
              <a:avLst/>
            </a:prstTxWarp>
          </a:bodyPr>
          <a:lstStyle>
            <a:lvl1pPr algn="r" defTabSz="896938">
              <a:defRPr sz="1200">
                <a:cs typeface="+mn-cs"/>
              </a:defRPr>
            </a:lvl1pPr>
          </a:lstStyle>
          <a:p>
            <a:pPr>
              <a:defRPr/>
            </a:pPr>
            <a:fld id="{BC4BFE37-2725-2C4C-9BD1-31B5C4EF1348}" type="slidenum">
              <a:rPr lang="en-AU"/>
              <a:pPr>
                <a:defRPr/>
              </a:pPr>
              <a:t>‹#›</a:t>
            </a:fld>
            <a:endParaRPr lang="en-AU"/>
          </a:p>
        </p:txBody>
      </p:sp>
    </p:spTree>
    <p:extLst>
      <p:ext uri="{BB962C8B-B14F-4D97-AF65-F5344CB8AC3E}">
        <p14:creationId xmlns:p14="http://schemas.microsoft.com/office/powerpoint/2010/main" val="2343130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4975" cy="525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89569" tIns="44785" rIns="89569" bIns="44785" numCol="1" anchor="t" anchorCtr="0" compatLnSpc="1">
            <a:prstTxWarp prst="textNoShape">
              <a:avLst/>
            </a:prstTxWarp>
          </a:bodyPr>
          <a:lstStyle>
            <a:lvl1pPr defTabSz="896938">
              <a:defRPr sz="1200">
                <a:cs typeface="+mn-cs"/>
              </a:defRPr>
            </a:lvl1pPr>
          </a:lstStyle>
          <a:p>
            <a:pPr>
              <a:defRPr/>
            </a:pPr>
            <a:endParaRPr lang="en-AU"/>
          </a:p>
        </p:txBody>
      </p:sp>
      <p:sp>
        <p:nvSpPr>
          <p:cNvPr id="3075" name="Rectangle 3"/>
          <p:cNvSpPr>
            <a:spLocks noGrp="1" noChangeArrowheads="1"/>
          </p:cNvSpPr>
          <p:nvPr>
            <p:ph type="dt" idx="1"/>
          </p:nvPr>
        </p:nvSpPr>
        <p:spPr bwMode="auto">
          <a:xfrm>
            <a:off x="3867150" y="0"/>
            <a:ext cx="3048000" cy="525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89569" tIns="44785" rIns="89569" bIns="44785" numCol="1" anchor="t" anchorCtr="0" compatLnSpc="1">
            <a:prstTxWarp prst="textNoShape">
              <a:avLst/>
            </a:prstTxWarp>
          </a:bodyPr>
          <a:lstStyle>
            <a:lvl1pPr algn="r" defTabSz="896938">
              <a:defRPr sz="1200">
                <a:cs typeface="+mn-cs"/>
              </a:defRPr>
            </a:lvl1pPr>
          </a:lstStyle>
          <a:p>
            <a:pPr>
              <a:defRPr/>
            </a:pPr>
            <a:endParaRPr lang="en-AU"/>
          </a:p>
        </p:txBody>
      </p:sp>
      <p:sp>
        <p:nvSpPr>
          <p:cNvPr id="3076" name="Rectangle 4"/>
          <p:cNvSpPr>
            <a:spLocks noGrp="1" noRot="1" noChangeAspect="1" noChangeArrowheads="1" noTextEdit="1"/>
          </p:cNvSpPr>
          <p:nvPr>
            <p:ph type="sldImg" idx="2"/>
          </p:nvPr>
        </p:nvSpPr>
        <p:spPr bwMode="auto">
          <a:xfrm>
            <a:off x="757238" y="749300"/>
            <a:ext cx="5330825" cy="37480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892175" y="4797425"/>
            <a:ext cx="5056188" cy="449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89569" tIns="44785" rIns="89569" bIns="44785"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3078" name="Rectangle 6"/>
          <p:cNvSpPr>
            <a:spLocks noGrp="1" noChangeArrowheads="1"/>
          </p:cNvSpPr>
          <p:nvPr>
            <p:ph type="ftr" sz="quarter" idx="4"/>
          </p:nvPr>
        </p:nvSpPr>
        <p:spPr bwMode="auto">
          <a:xfrm>
            <a:off x="0" y="9520238"/>
            <a:ext cx="29749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89569" tIns="44785" rIns="89569" bIns="44785" numCol="1" anchor="b" anchorCtr="0" compatLnSpc="1">
            <a:prstTxWarp prst="textNoShape">
              <a:avLst/>
            </a:prstTxWarp>
          </a:bodyPr>
          <a:lstStyle>
            <a:lvl1pPr defTabSz="896938">
              <a:defRPr sz="1200">
                <a:cs typeface="+mn-cs"/>
              </a:defRPr>
            </a:lvl1pPr>
          </a:lstStyle>
          <a:p>
            <a:pPr>
              <a:defRPr/>
            </a:pPr>
            <a:endParaRPr lang="en-AU"/>
          </a:p>
        </p:txBody>
      </p:sp>
      <p:sp>
        <p:nvSpPr>
          <p:cNvPr id="3079" name="Rectangle 7"/>
          <p:cNvSpPr>
            <a:spLocks noGrp="1" noChangeArrowheads="1"/>
          </p:cNvSpPr>
          <p:nvPr>
            <p:ph type="sldNum" sz="quarter" idx="5"/>
          </p:nvPr>
        </p:nvSpPr>
        <p:spPr bwMode="auto">
          <a:xfrm>
            <a:off x="3867150" y="9520238"/>
            <a:ext cx="3048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89569" tIns="44785" rIns="89569" bIns="44785" numCol="1" anchor="b" anchorCtr="0" compatLnSpc="1">
            <a:prstTxWarp prst="textNoShape">
              <a:avLst/>
            </a:prstTxWarp>
          </a:bodyPr>
          <a:lstStyle>
            <a:lvl1pPr algn="r" defTabSz="896938">
              <a:defRPr sz="1200">
                <a:cs typeface="+mn-cs"/>
              </a:defRPr>
            </a:lvl1pPr>
          </a:lstStyle>
          <a:p>
            <a:pPr>
              <a:defRPr/>
            </a:pPr>
            <a:fld id="{5003EF27-6C27-4841-8AB3-A2E3C1669711}" type="slidenum">
              <a:rPr lang="en-AU"/>
              <a:pPr>
                <a:defRPr/>
              </a:pPr>
              <a:t>‹#›</a:t>
            </a:fld>
            <a:endParaRPr lang="en-AU"/>
          </a:p>
        </p:txBody>
      </p:sp>
    </p:spTree>
    <p:extLst>
      <p:ext uri="{BB962C8B-B14F-4D97-AF65-F5344CB8AC3E}">
        <p14:creationId xmlns:p14="http://schemas.microsoft.com/office/powerpoint/2010/main" val="38932261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9586913"/>
            <a:ext cx="37306250" cy="6615112"/>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7487900"/>
            <a:ext cx="30724475" cy="78867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133905-456C-A942-AD9C-50478488DB72}" type="slidenum">
              <a:rPr lang="en-US"/>
              <a:pPr>
                <a:defRPr/>
              </a:pPr>
              <a:t>‹#›</a:t>
            </a:fld>
            <a:endParaRPr lang="en-US"/>
          </a:p>
        </p:txBody>
      </p:sp>
    </p:spTree>
    <p:extLst>
      <p:ext uri="{BB962C8B-B14F-4D97-AF65-F5344CB8AC3E}">
        <p14:creationId xmlns:p14="http://schemas.microsoft.com/office/powerpoint/2010/main" val="4068016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F58F6D-7211-194B-9907-8FBE8CD80AFF}" type="slidenum">
              <a:rPr lang="en-US"/>
              <a:pPr>
                <a:defRPr/>
              </a:pPr>
              <a:t>‹#›</a:t>
            </a:fld>
            <a:endParaRPr lang="en-US"/>
          </a:p>
        </p:txBody>
      </p:sp>
    </p:spTree>
    <p:extLst>
      <p:ext uri="{BB962C8B-B14F-4D97-AF65-F5344CB8AC3E}">
        <p14:creationId xmlns:p14="http://schemas.microsoft.com/office/powerpoint/2010/main" val="1763534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2163" y="2743200"/>
            <a:ext cx="9326562" cy="2468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92475" y="2743200"/>
            <a:ext cx="27827288" cy="2468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4BB601-44D2-A04B-988A-0BCA71143669}" type="slidenum">
              <a:rPr lang="en-US"/>
              <a:pPr>
                <a:defRPr/>
              </a:pPr>
              <a:t>‹#›</a:t>
            </a:fld>
            <a:endParaRPr lang="en-US"/>
          </a:p>
        </p:txBody>
      </p:sp>
    </p:spTree>
    <p:extLst>
      <p:ext uri="{BB962C8B-B14F-4D97-AF65-F5344CB8AC3E}">
        <p14:creationId xmlns:p14="http://schemas.microsoft.com/office/powerpoint/2010/main" val="3393252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614829-812A-E047-9E7E-E05ABD03C747}" type="slidenum">
              <a:rPr lang="en-US"/>
              <a:pPr>
                <a:defRPr/>
              </a:pPr>
              <a:t>‹#›</a:t>
            </a:fld>
            <a:endParaRPr lang="en-US"/>
          </a:p>
        </p:txBody>
      </p:sp>
    </p:spTree>
    <p:extLst>
      <p:ext uri="{BB962C8B-B14F-4D97-AF65-F5344CB8AC3E}">
        <p14:creationId xmlns:p14="http://schemas.microsoft.com/office/powerpoint/2010/main" val="158913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19831050"/>
            <a:ext cx="37307838" cy="61293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081000"/>
            <a:ext cx="37307838" cy="6750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7CFB7D-F3B3-E340-BFB8-DA86F71ED8F7}" type="slidenum">
              <a:rPr lang="en-US"/>
              <a:pPr>
                <a:defRPr/>
              </a:pPr>
              <a:t>‹#›</a:t>
            </a:fld>
            <a:endParaRPr lang="en-US"/>
          </a:p>
        </p:txBody>
      </p:sp>
    </p:spTree>
    <p:extLst>
      <p:ext uri="{BB962C8B-B14F-4D97-AF65-F5344CB8AC3E}">
        <p14:creationId xmlns:p14="http://schemas.microsoft.com/office/powerpoint/2010/main" val="2919851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92475" y="8915400"/>
            <a:ext cx="18576925" cy="1851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8915400"/>
            <a:ext cx="18576925" cy="1851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A2F3DA-8999-6E43-B06B-54FFEC0CB1B2}" type="slidenum">
              <a:rPr lang="en-US"/>
              <a:pPr>
                <a:defRPr/>
              </a:pPr>
              <a:t>‹#›</a:t>
            </a:fld>
            <a:endParaRPr lang="en-US"/>
          </a:p>
        </p:txBody>
      </p:sp>
    </p:spTree>
    <p:extLst>
      <p:ext uri="{BB962C8B-B14F-4D97-AF65-F5344CB8AC3E}">
        <p14:creationId xmlns:p14="http://schemas.microsoft.com/office/powerpoint/2010/main" val="856790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236663"/>
            <a:ext cx="39503350" cy="5143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6908800"/>
            <a:ext cx="19392900" cy="28781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9786938"/>
            <a:ext cx="19392900" cy="17781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6908800"/>
            <a:ext cx="19400837" cy="28781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9786938"/>
            <a:ext cx="19400837" cy="17781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C15F48C-BBA7-1741-AFC0-AD41479DEC15}" type="slidenum">
              <a:rPr lang="en-US"/>
              <a:pPr>
                <a:defRPr/>
              </a:pPr>
              <a:t>‹#›</a:t>
            </a:fld>
            <a:endParaRPr lang="en-US"/>
          </a:p>
        </p:txBody>
      </p:sp>
    </p:spTree>
    <p:extLst>
      <p:ext uri="{BB962C8B-B14F-4D97-AF65-F5344CB8AC3E}">
        <p14:creationId xmlns:p14="http://schemas.microsoft.com/office/powerpoint/2010/main" val="2971004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6A06F6E-CEE3-DF46-9D2B-01461A90D1B2}" type="slidenum">
              <a:rPr lang="en-US"/>
              <a:pPr>
                <a:defRPr/>
              </a:pPr>
              <a:t>‹#›</a:t>
            </a:fld>
            <a:endParaRPr lang="en-US"/>
          </a:p>
        </p:txBody>
      </p:sp>
    </p:spTree>
    <p:extLst>
      <p:ext uri="{BB962C8B-B14F-4D97-AF65-F5344CB8AC3E}">
        <p14:creationId xmlns:p14="http://schemas.microsoft.com/office/powerpoint/2010/main" val="401652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7D83747-D2D9-A247-A22D-868DDD708F80}" type="slidenum">
              <a:rPr lang="en-US"/>
              <a:pPr>
                <a:defRPr/>
              </a:pPr>
              <a:t>‹#›</a:t>
            </a:fld>
            <a:endParaRPr lang="en-US"/>
          </a:p>
        </p:txBody>
      </p:sp>
    </p:spTree>
    <p:extLst>
      <p:ext uri="{BB962C8B-B14F-4D97-AF65-F5344CB8AC3E}">
        <p14:creationId xmlns:p14="http://schemas.microsoft.com/office/powerpoint/2010/main" val="1487351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228725"/>
            <a:ext cx="14439900" cy="52292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228725"/>
            <a:ext cx="24536400" cy="26339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457950"/>
            <a:ext cx="14439900" cy="211105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4D9752C-003A-C243-B3D7-0B4B77A6A188}" type="slidenum">
              <a:rPr lang="en-US"/>
              <a:pPr>
                <a:defRPr/>
              </a:pPr>
              <a:t>‹#›</a:t>
            </a:fld>
            <a:endParaRPr lang="en-US"/>
          </a:p>
        </p:txBody>
      </p:sp>
    </p:spTree>
    <p:extLst>
      <p:ext uri="{BB962C8B-B14F-4D97-AF65-F5344CB8AC3E}">
        <p14:creationId xmlns:p14="http://schemas.microsoft.com/office/powerpoint/2010/main" val="1523694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1602700"/>
            <a:ext cx="26335037" cy="255111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757488"/>
            <a:ext cx="26335037" cy="18516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3" y="24153813"/>
            <a:ext cx="26335037" cy="36210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4B6496-F299-D249-BD46-FF65B61733E7}" type="slidenum">
              <a:rPr lang="en-US"/>
              <a:pPr>
                <a:defRPr/>
              </a:pPr>
              <a:t>‹#›</a:t>
            </a:fld>
            <a:endParaRPr lang="en-US"/>
          </a:p>
        </p:txBody>
      </p:sp>
    </p:spTree>
    <p:extLst>
      <p:ext uri="{BB962C8B-B14F-4D97-AF65-F5344CB8AC3E}">
        <p14:creationId xmlns:p14="http://schemas.microsoft.com/office/powerpoint/2010/main" val="21472160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2475" y="2743200"/>
            <a:ext cx="37306250"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426714" tIns="213357" rIns="426714" bIns="213357"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292475" y="8915400"/>
            <a:ext cx="37306250" cy="1851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426714" tIns="213357" rIns="426714" bIns="21335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292475" y="28117800"/>
            <a:ext cx="91440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426714" tIns="213357" rIns="426714" bIns="213357" numCol="1" anchor="t" anchorCtr="0" compatLnSpc="1">
            <a:prstTxWarp prst="textNoShape">
              <a:avLst/>
            </a:prstTxWarp>
          </a:bodyPr>
          <a:lstStyle>
            <a:lvl1pPr defTabSz="4267200">
              <a:defRPr sz="6500">
                <a:cs typeface="+mn-cs"/>
              </a:defRPr>
            </a:lvl1pPr>
          </a:lstStyle>
          <a:p>
            <a:pPr>
              <a:defRPr/>
            </a:pPr>
            <a:endParaRPr lang="en-US"/>
          </a:p>
        </p:txBody>
      </p:sp>
      <p:sp>
        <p:nvSpPr>
          <p:cNvPr id="1029" name="Rectangle 5"/>
          <p:cNvSpPr>
            <a:spLocks noGrp="1" noChangeArrowheads="1"/>
          </p:cNvSpPr>
          <p:nvPr>
            <p:ph type="ftr" sz="quarter" idx="3"/>
          </p:nvPr>
        </p:nvSpPr>
        <p:spPr bwMode="auto">
          <a:xfrm>
            <a:off x="14995525" y="28117800"/>
            <a:ext cx="1390015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426714" tIns="213357" rIns="426714" bIns="213357" numCol="1" anchor="t" anchorCtr="0" compatLnSpc="1">
            <a:prstTxWarp prst="textNoShape">
              <a:avLst/>
            </a:prstTxWarp>
          </a:bodyPr>
          <a:lstStyle>
            <a:lvl1pPr algn="ctr" defTabSz="4267200">
              <a:defRPr sz="6500">
                <a:cs typeface="+mn-cs"/>
              </a:defRPr>
            </a:lvl1pPr>
          </a:lstStyle>
          <a:p>
            <a:pPr>
              <a:defRPr/>
            </a:pPr>
            <a:endParaRPr lang="en-US"/>
          </a:p>
        </p:txBody>
      </p:sp>
      <p:sp>
        <p:nvSpPr>
          <p:cNvPr id="1030" name="Rectangle 6"/>
          <p:cNvSpPr>
            <a:spLocks noGrp="1" noChangeArrowheads="1"/>
          </p:cNvSpPr>
          <p:nvPr>
            <p:ph type="sldNum" sz="quarter" idx="4"/>
          </p:nvPr>
        </p:nvSpPr>
        <p:spPr bwMode="auto">
          <a:xfrm>
            <a:off x="31454725" y="28117800"/>
            <a:ext cx="91440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426714" tIns="213357" rIns="426714" bIns="213357" numCol="1" anchor="t" anchorCtr="0" compatLnSpc="1">
            <a:prstTxWarp prst="textNoShape">
              <a:avLst/>
            </a:prstTxWarp>
          </a:bodyPr>
          <a:lstStyle>
            <a:lvl1pPr algn="r" defTabSz="4267200">
              <a:defRPr sz="6500">
                <a:cs typeface="+mn-cs"/>
              </a:defRPr>
            </a:lvl1pPr>
          </a:lstStyle>
          <a:p>
            <a:pPr>
              <a:defRPr/>
            </a:pPr>
            <a:fld id="{D8150307-9FFC-EE48-840A-B8E51919A2A9}" type="slidenum">
              <a:rPr lang="en-US"/>
              <a:pPr>
                <a:defRPr/>
              </a:pPr>
              <a:t>‹#›</a:t>
            </a:fld>
            <a:endParaRPr lang="en-US"/>
          </a:p>
        </p:txBody>
      </p:sp>
      <p:sp>
        <p:nvSpPr>
          <p:cNvPr id="1035" name="Rectangle 11"/>
          <p:cNvSpPr>
            <a:spLocks noChangeArrowheads="1"/>
          </p:cNvSpPr>
          <p:nvPr userDrawn="1"/>
        </p:nvSpPr>
        <p:spPr bwMode="auto">
          <a:xfrm>
            <a:off x="0" y="0"/>
            <a:ext cx="43891200" cy="30861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67200" rtl="0" eaLnBrk="0" fontAlgn="base" hangingPunct="0">
        <a:spcBef>
          <a:spcPct val="0"/>
        </a:spcBef>
        <a:spcAft>
          <a:spcPct val="0"/>
        </a:spcAft>
        <a:defRPr sz="20500">
          <a:solidFill>
            <a:schemeClr val="tx2"/>
          </a:solidFill>
          <a:latin typeface="+mj-lt"/>
          <a:ea typeface="+mj-ea"/>
          <a:cs typeface="ＭＳ Ｐゴシック" charset="0"/>
        </a:defRPr>
      </a:lvl1pPr>
      <a:lvl2pPr algn="ctr" defTabSz="4267200" rtl="0" eaLnBrk="0" fontAlgn="base" hangingPunct="0">
        <a:spcBef>
          <a:spcPct val="0"/>
        </a:spcBef>
        <a:spcAft>
          <a:spcPct val="0"/>
        </a:spcAft>
        <a:defRPr sz="20500">
          <a:solidFill>
            <a:schemeClr val="tx2"/>
          </a:solidFill>
          <a:latin typeface="Times New Roman" charset="0"/>
          <a:ea typeface="ＭＳ Ｐゴシック" charset="0"/>
          <a:cs typeface="ＭＳ Ｐゴシック" charset="0"/>
        </a:defRPr>
      </a:lvl2pPr>
      <a:lvl3pPr algn="ctr" defTabSz="4267200" rtl="0" eaLnBrk="0" fontAlgn="base" hangingPunct="0">
        <a:spcBef>
          <a:spcPct val="0"/>
        </a:spcBef>
        <a:spcAft>
          <a:spcPct val="0"/>
        </a:spcAft>
        <a:defRPr sz="20500">
          <a:solidFill>
            <a:schemeClr val="tx2"/>
          </a:solidFill>
          <a:latin typeface="Times New Roman" charset="0"/>
          <a:ea typeface="ＭＳ Ｐゴシック" charset="0"/>
          <a:cs typeface="ＭＳ Ｐゴシック" charset="0"/>
        </a:defRPr>
      </a:lvl3pPr>
      <a:lvl4pPr algn="ctr" defTabSz="4267200" rtl="0" eaLnBrk="0" fontAlgn="base" hangingPunct="0">
        <a:spcBef>
          <a:spcPct val="0"/>
        </a:spcBef>
        <a:spcAft>
          <a:spcPct val="0"/>
        </a:spcAft>
        <a:defRPr sz="20500">
          <a:solidFill>
            <a:schemeClr val="tx2"/>
          </a:solidFill>
          <a:latin typeface="Times New Roman" charset="0"/>
          <a:ea typeface="ＭＳ Ｐゴシック" charset="0"/>
          <a:cs typeface="ＭＳ Ｐゴシック" charset="0"/>
        </a:defRPr>
      </a:lvl4pPr>
      <a:lvl5pPr algn="ctr" defTabSz="4267200" rtl="0" eaLnBrk="0" fontAlgn="base" hangingPunct="0">
        <a:spcBef>
          <a:spcPct val="0"/>
        </a:spcBef>
        <a:spcAft>
          <a:spcPct val="0"/>
        </a:spcAft>
        <a:defRPr sz="20500">
          <a:solidFill>
            <a:schemeClr val="tx2"/>
          </a:solidFill>
          <a:latin typeface="Times New Roman" charset="0"/>
          <a:ea typeface="ＭＳ Ｐゴシック" charset="0"/>
          <a:cs typeface="ＭＳ Ｐゴシック" charset="0"/>
        </a:defRPr>
      </a:lvl5pPr>
      <a:lvl6pPr marL="457200" algn="ctr" defTabSz="4267200" rtl="0" eaLnBrk="0" fontAlgn="base" hangingPunct="0">
        <a:spcBef>
          <a:spcPct val="0"/>
        </a:spcBef>
        <a:spcAft>
          <a:spcPct val="0"/>
        </a:spcAft>
        <a:defRPr sz="20500">
          <a:solidFill>
            <a:schemeClr val="tx2"/>
          </a:solidFill>
          <a:latin typeface="Times New Roman" charset="0"/>
          <a:ea typeface="ＭＳ Ｐゴシック" charset="0"/>
        </a:defRPr>
      </a:lvl6pPr>
      <a:lvl7pPr marL="914400" algn="ctr" defTabSz="4267200" rtl="0" eaLnBrk="0" fontAlgn="base" hangingPunct="0">
        <a:spcBef>
          <a:spcPct val="0"/>
        </a:spcBef>
        <a:spcAft>
          <a:spcPct val="0"/>
        </a:spcAft>
        <a:defRPr sz="20500">
          <a:solidFill>
            <a:schemeClr val="tx2"/>
          </a:solidFill>
          <a:latin typeface="Times New Roman" charset="0"/>
          <a:ea typeface="ＭＳ Ｐゴシック" charset="0"/>
        </a:defRPr>
      </a:lvl7pPr>
      <a:lvl8pPr marL="1371600" algn="ctr" defTabSz="4267200" rtl="0" eaLnBrk="0" fontAlgn="base" hangingPunct="0">
        <a:spcBef>
          <a:spcPct val="0"/>
        </a:spcBef>
        <a:spcAft>
          <a:spcPct val="0"/>
        </a:spcAft>
        <a:defRPr sz="20500">
          <a:solidFill>
            <a:schemeClr val="tx2"/>
          </a:solidFill>
          <a:latin typeface="Times New Roman" charset="0"/>
          <a:ea typeface="ＭＳ Ｐゴシック" charset="0"/>
        </a:defRPr>
      </a:lvl8pPr>
      <a:lvl9pPr marL="1828800" algn="ctr" defTabSz="4267200" rtl="0" eaLnBrk="0" fontAlgn="base" hangingPunct="0">
        <a:spcBef>
          <a:spcPct val="0"/>
        </a:spcBef>
        <a:spcAft>
          <a:spcPct val="0"/>
        </a:spcAft>
        <a:defRPr sz="20500">
          <a:solidFill>
            <a:schemeClr val="tx2"/>
          </a:solidFill>
          <a:latin typeface="Times New Roman" charset="0"/>
          <a:ea typeface="ＭＳ Ｐゴシック" charset="0"/>
        </a:defRPr>
      </a:lvl9pPr>
    </p:titleStyle>
    <p:bodyStyle>
      <a:lvl1pPr marL="1600200" indent="-1600200" algn="l" defTabSz="4267200" rtl="0" eaLnBrk="0" fontAlgn="base" hangingPunct="0">
        <a:spcBef>
          <a:spcPct val="20000"/>
        </a:spcBef>
        <a:spcAft>
          <a:spcPct val="0"/>
        </a:spcAft>
        <a:buChar char="•"/>
        <a:defRPr sz="14900">
          <a:solidFill>
            <a:schemeClr val="tx1"/>
          </a:solidFill>
          <a:latin typeface="+mn-lt"/>
          <a:ea typeface="+mn-ea"/>
          <a:cs typeface="ＭＳ Ｐゴシック" charset="0"/>
        </a:defRPr>
      </a:lvl1pPr>
      <a:lvl2pPr marL="3467100" indent="-1333500" algn="l" defTabSz="4267200" rtl="0" eaLnBrk="0" fontAlgn="base" hangingPunct="0">
        <a:spcBef>
          <a:spcPct val="20000"/>
        </a:spcBef>
        <a:spcAft>
          <a:spcPct val="0"/>
        </a:spcAft>
        <a:buChar char="–"/>
        <a:defRPr sz="13100">
          <a:solidFill>
            <a:schemeClr val="tx1"/>
          </a:solidFill>
          <a:latin typeface="+mn-lt"/>
          <a:ea typeface="+mn-ea"/>
        </a:defRPr>
      </a:lvl2pPr>
      <a:lvl3pPr marL="5334000" indent="-1066800" algn="l" defTabSz="4267200" rtl="0" eaLnBrk="0" fontAlgn="base" hangingPunct="0">
        <a:spcBef>
          <a:spcPct val="20000"/>
        </a:spcBef>
        <a:spcAft>
          <a:spcPct val="0"/>
        </a:spcAft>
        <a:buChar char="•"/>
        <a:defRPr sz="11200">
          <a:solidFill>
            <a:schemeClr val="tx1"/>
          </a:solidFill>
          <a:latin typeface="+mn-lt"/>
          <a:ea typeface="+mn-ea"/>
        </a:defRPr>
      </a:lvl3pPr>
      <a:lvl4pPr marL="7467600" indent="-1066800" algn="l" defTabSz="4267200" rtl="0" eaLnBrk="0" fontAlgn="base" hangingPunct="0">
        <a:spcBef>
          <a:spcPct val="20000"/>
        </a:spcBef>
        <a:spcAft>
          <a:spcPct val="0"/>
        </a:spcAft>
        <a:buChar char="–"/>
        <a:defRPr sz="9300">
          <a:solidFill>
            <a:schemeClr val="tx1"/>
          </a:solidFill>
          <a:latin typeface="+mn-lt"/>
          <a:ea typeface="+mn-ea"/>
        </a:defRPr>
      </a:lvl4pPr>
      <a:lvl5pPr marL="9601200" indent="-1066800" algn="l" defTabSz="4267200" rtl="0" eaLnBrk="0" fontAlgn="base" hangingPunct="0">
        <a:spcBef>
          <a:spcPct val="20000"/>
        </a:spcBef>
        <a:spcAft>
          <a:spcPct val="0"/>
        </a:spcAft>
        <a:buChar char="»"/>
        <a:defRPr sz="9300">
          <a:solidFill>
            <a:schemeClr val="tx1"/>
          </a:solidFill>
          <a:latin typeface="+mn-lt"/>
          <a:ea typeface="+mn-ea"/>
        </a:defRPr>
      </a:lvl5pPr>
      <a:lvl6pPr marL="10058400" indent="-1066800" algn="l" defTabSz="4267200" rtl="0" eaLnBrk="0" fontAlgn="base" hangingPunct="0">
        <a:spcBef>
          <a:spcPct val="20000"/>
        </a:spcBef>
        <a:spcAft>
          <a:spcPct val="0"/>
        </a:spcAft>
        <a:buChar char="»"/>
        <a:defRPr sz="9300">
          <a:solidFill>
            <a:schemeClr val="tx1"/>
          </a:solidFill>
          <a:latin typeface="+mn-lt"/>
          <a:ea typeface="+mn-ea"/>
        </a:defRPr>
      </a:lvl6pPr>
      <a:lvl7pPr marL="10515600" indent="-1066800" algn="l" defTabSz="4267200" rtl="0" eaLnBrk="0" fontAlgn="base" hangingPunct="0">
        <a:spcBef>
          <a:spcPct val="20000"/>
        </a:spcBef>
        <a:spcAft>
          <a:spcPct val="0"/>
        </a:spcAft>
        <a:buChar char="»"/>
        <a:defRPr sz="9300">
          <a:solidFill>
            <a:schemeClr val="tx1"/>
          </a:solidFill>
          <a:latin typeface="+mn-lt"/>
          <a:ea typeface="+mn-ea"/>
        </a:defRPr>
      </a:lvl7pPr>
      <a:lvl8pPr marL="10972800" indent="-1066800" algn="l" defTabSz="4267200" rtl="0" eaLnBrk="0" fontAlgn="base" hangingPunct="0">
        <a:spcBef>
          <a:spcPct val="20000"/>
        </a:spcBef>
        <a:spcAft>
          <a:spcPct val="0"/>
        </a:spcAft>
        <a:buChar char="»"/>
        <a:defRPr sz="9300">
          <a:solidFill>
            <a:schemeClr val="tx1"/>
          </a:solidFill>
          <a:latin typeface="+mn-lt"/>
          <a:ea typeface="+mn-ea"/>
        </a:defRPr>
      </a:lvl8pPr>
      <a:lvl9pPr marL="11430000" indent="-1066800" algn="l" defTabSz="4267200" rtl="0" eaLnBrk="0" fontAlgn="base" hangingPunct="0">
        <a:spcBef>
          <a:spcPct val="20000"/>
        </a:spcBef>
        <a:spcAft>
          <a:spcPct val="0"/>
        </a:spcAft>
        <a:buChar char="»"/>
        <a:defRPr sz="93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78999">
              <a:srgbClr val="435FAA"/>
            </a:gs>
            <a:gs pos="100000">
              <a:srgbClr val="435FAA"/>
            </a:gs>
          </a:gsLst>
          <a:lin ang="5400000"/>
        </a:gradFill>
        <a:effectLst/>
      </p:bgPr>
    </p:bg>
    <p:spTree>
      <p:nvGrpSpPr>
        <p:cNvPr id="1" name=""/>
        <p:cNvGrpSpPr/>
        <p:nvPr/>
      </p:nvGrpSpPr>
      <p:grpSpPr>
        <a:xfrm>
          <a:off x="0" y="0"/>
          <a:ext cx="0" cy="0"/>
          <a:chOff x="0" y="0"/>
          <a:chExt cx="0" cy="0"/>
        </a:xfrm>
      </p:grpSpPr>
      <p:sp>
        <p:nvSpPr>
          <p:cNvPr id="15362" name="Rectangle 36"/>
          <p:cNvSpPr>
            <a:spLocks noChangeArrowheads="1"/>
          </p:cNvSpPr>
          <p:nvPr/>
        </p:nvSpPr>
        <p:spPr bwMode="auto">
          <a:xfrm>
            <a:off x="0" y="0"/>
            <a:ext cx="43891200" cy="4800600"/>
          </a:xfrm>
          <a:prstGeom prst="rect">
            <a:avLst/>
          </a:prstGeom>
          <a:solidFill>
            <a:srgbClr val="435FAA"/>
          </a:solidFill>
          <a:ln w="9525">
            <a:solidFill>
              <a:schemeClr val="tx1"/>
            </a:solidFill>
            <a:miter lim="800000"/>
            <a:headEnd/>
            <a:tailEnd/>
          </a:ln>
        </p:spPr>
        <p:txBody>
          <a:bodyPr wrap="none" lIns="91436" tIns="45717" rIns="91436" bIns="45717" anchor="ctr"/>
          <a:lstStyle/>
          <a:p>
            <a:endParaRPr lang="en-US"/>
          </a:p>
        </p:txBody>
      </p:sp>
      <p:sp>
        <p:nvSpPr>
          <p:cNvPr id="5" name="Rounded Rectangle 4"/>
          <p:cNvSpPr/>
          <p:nvPr/>
        </p:nvSpPr>
        <p:spPr>
          <a:xfrm>
            <a:off x="922338" y="5475288"/>
            <a:ext cx="10058400" cy="24738012"/>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ounded Rectangle 5"/>
          <p:cNvSpPr/>
          <p:nvPr/>
        </p:nvSpPr>
        <p:spPr>
          <a:xfrm>
            <a:off x="11587163" y="5475288"/>
            <a:ext cx="10058400" cy="24661812"/>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ounded Rectangle 6"/>
          <p:cNvSpPr/>
          <p:nvPr/>
        </p:nvSpPr>
        <p:spPr>
          <a:xfrm>
            <a:off x="22253575" y="5475288"/>
            <a:ext cx="10058400" cy="24699912"/>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ounded Rectangle 7"/>
          <p:cNvSpPr/>
          <p:nvPr/>
        </p:nvSpPr>
        <p:spPr>
          <a:xfrm>
            <a:off x="32918400" y="5475288"/>
            <a:ext cx="10058400" cy="24699912"/>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435FAA"/>
              </a:solidFill>
            </a:endParaRPr>
          </a:p>
        </p:txBody>
      </p:sp>
      <p:sp>
        <p:nvSpPr>
          <p:cNvPr id="10" name="Rectangle 29"/>
          <p:cNvSpPr>
            <a:spLocks noChangeArrowheads="1"/>
          </p:cNvSpPr>
          <p:nvPr/>
        </p:nvSpPr>
        <p:spPr bwMode="auto">
          <a:xfrm>
            <a:off x="0" y="4610100"/>
            <a:ext cx="43891200" cy="228600"/>
          </a:xfrm>
          <a:prstGeom prst="rect">
            <a:avLst/>
          </a:prstGeom>
          <a:gradFill rotWithShape="0">
            <a:gsLst>
              <a:gs pos="0">
                <a:srgbClr val="CC3300"/>
              </a:gs>
              <a:gs pos="50000">
                <a:srgbClr val="FF9900"/>
              </a:gs>
              <a:gs pos="100000">
                <a:srgbClr val="CC33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pic>
        <p:nvPicPr>
          <p:cNvPr id="15368" name="Picture 73" descr="skyline_logo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104900"/>
            <a:ext cx="4670425" cy="273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9" name="Text Placeholder 76"/>
          <p:cNvSpPr txBox="1">
            <a:spLocks/>
          </p:cNvSpPr>
          <p:nvPr/>
        </p:nvSpPr>
        <p:spPr bwMode="auto">
          <a:xfrm>
            <a:off x="5932488" y="3384550"/>
            <a:ext cx="31999237"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20000"/>
              </a:spcBef>
            </a:pPr>
            <a:r>
              <a:rPr lang="en-US" sz="6000">
                <a:solidFill>
                  <a:schemeClr val="bg1"/>
                </a:solidFill>
                <a:latin typeface="Arial" charset="0"/>
                <a:cs typeface="Arial" charset="0"/>
              </a:rPr>
              <a:t>Biology Department, Skyline College, San Bruno CA</a:t>
            </a:r>
          </a:p>
        </p:txBody>
      </p:sp>
      <p:sp>
        <p:nvSpPr>
          <p:cNvPr id="24" name="Text Placeholder 76"/>
          <p:cNvSpPr txBox="1">
            <a:spLocks/>
          </p:cNvSpPr>
          <p:nvPr/>
        </p:nvSpPr>
        <p:spPr>
          <a:xfrm>
            <a:off x="5932488" y="2103438"/>
            <a:ext cx="31999237" cy="1281112"/>
          </a:xfrm>
          <a:prstGeom prst="rect">
            <a:avLst/>
          </a:prstGeom>
        </p:spPr>
        <p:txBody>
          <a:bodyPr anchorCtr="1">
            <a:normAutofit fontScale="92500" lnSpcReduction="10000"/>
          </a:bodyPr>
          <a:lstStyle>
            <a:lvl1pPr marL="0" indent="0" algn="ctr" defTabSz="4267200" rtl="0" eaLnBrk="0" fontAlgn="base" hangingPunct="0">
              <a:spcBef>
                <a:spcPct val="20000"/>
              </a:spcBef>
              <a:spcAft>
                <a:spcPct val="0"/>
              </a:spcAft>
              <a:buFontTx/>
              <a:buNone/>
              <a:defRPr sz="8800">
                <a:solidFill>
                  <a:schemeClr val="bg1"/>
                </a:solidFill>
                <a:latin typeface="+mj-lt"/>
                <a:ea typeface="+mn-ea"/>
                <a:cs typeface="+mn-cs"/>
              </a:defRPr>
            </a:lvl1pPr>
            <a:lvl2pPr marL="3467100" indent="-1333500" algn="l" defTabSz="4267200" rtl="0" eaLnBrk="0" fontAlgn="base" hangingPunct="0">
              <a:spcBef>
                <a:spcPct val="20000"/>
              </a:spcBef>
              <a:spcAft>
                <a:spcPct val="0"/>
              </a:spcAft>
              <a:buFontTx/>
              <a:buNone/>
              <a:defRPr sz="7200">
                <a:solidFill>
                  <a:schemeClr val="tx1"/>
                </a:solidFill>
                <a:latin typeface="+mn-lt"/>
                <a:ea typeface="+mn-ea"/>
              </a:defRPr>
            </a:lvl2pPr>
            <a:lvl3pPr marL="5334000" indent="-1066800" algn="l" defTabSz="4267200" rtl="0" eaLnBrk="0" fontAlgn="base" hangingPunct="0">
              <a:spcBef>
                <a:spcPct val="20000"/>
              </a:spcBef>
              <a:spcAft>
                <a:spcPct val="0"/>
              </a:spcAft>
              <a:buFontTx/>
              <a:buNone/>
              <a:defRPr sz="7200">
                <a:solidFill>
                  <a:schemeClr val="tx1"/>
                </a:solidFill>
                <a:latin typeface="+mn-lt"/>
                <a:ea typeface="+mn-ea"/>
              </a:defRPr>
            </a:lvl3pPr>
            <a:lvl4pPr marL="7467600" indent="-1066800" algn="l" defTabSz="4267200" rtl="0" eaLnBrk="0" fontAlgn="base" hangingPunct="0">
              <a:spcBef>
                <a:spcPct val="20000"/>
              </a:spcBef>
              <a:spcAft>
                <a:spcPct val="0"/>
              </a:spcAft>
              <a:buFontTx/>
              <a:buNone/>
              <a:defRPr sz="7200">
                <a:solidFill>
                  <a:schemeClr val="tx1"/>
                </a:solidFill>
                <a:latin typeface="+mn-lt"/>
                <a:ea typeface="+mn-ea"/>
              </a:defRPr>
            </a:lvl4pPr>
            <a:lvl5pPr marL="9601200" indent="-1066800" algn="l" defTabSz="4267200" rtl="0" eaLnBrk="0" fontAlgn="base" hangingPunct="0">
              <a:spcBef>
                <a:spcPct val="20000"/>
              </a:spcBef>
              <a:spcAft>
                <a:spcPct val="0"/>
              </a:spcAft>
              <a:buFontTx/>
              <a:buNone/>
              <a:defRPr sz="7200">
                <a:solidFill>
                  <a:schemeClr val="tx1"/>
                </a:solidFill>
                <a:latin typeface="+mn-lt"/>
                <a:ea typeface="+mn-ea"/>
              </a:defRPr>
            </a:lvl5pPr>
            <a:lvl6pPr marL="10058400" indent="-1066800" algn="l" defTabSz="4267200" rtl="0" eaLnBrk="0" fontAlgn="base" hangingPunct="0">
              <a:spcBef>
                <a:spcPct val="20000"/>
              </a:spcBef>
              <a:spcAft>
                <a:spcPct val="0"/>
              </a:spcAft>
              <a:buChar char="»"/>
              <a:defRPr sz="9300">
                <a:solidFill>
                  <a:schemeClr val="tx1"/>
                </a:solidFill>
                <a:latin typeface="+mn-lt"/>
                <a:ea typeface="+mn-ea"/>
              </a:defRPr>
            </a:lvl6pPr>
            <a:lvl7pPr marL="10515600" indent="-1066800" algn="l" defTabSz="4267200" rtl="0" eaLnBrk="0" fontAlgn="base" hangingPunct="0">
              <a:spcBef>
                <a:spcPct val="20000"/>
              </a:spcBef>
              <a:spcAft>
                <a:spcPct val="0"/>
              </a:spcAft>
              <a:buChar char="»"/>
              <a:defRPr sz="9300">
                <a:solidFill>
                  <a:schemeClr val="tx1"/>
                </a:solidFill>
                <a:latin typeface="+mn-lt"/>
                <a:ea typeface="+mn-ea"/>
              </a:defRPr>
            </a:lvl7pPr>
            <a:lvl8pPr marL="10972800" indent="-1066800" algn="l" defTabSz="4267200" rtl="0" eaLnBrk="0" fontAlgn="base" hangingPunct="0">
              <a:spcBef>
                <a:spcPct val="20000"/>
              </a:spcBef>
              <a:spcAft>
                <a:spcPct val="0"/>
              </a:spcAft>
              <a:buChar char="»"/>
              <a:defRPr sz="9300">
                <a:solidFill>
                  <a:schemeClr val="tx1"/>
                </a:solidFill>
                <a:latin typeface="+mn-lt"/>
                <a:ea typeface="+mn-ea"/>
              </a:defRPr>
            </a:lvl8pPr>
            <a:lvl9pPr marL="11430000" indent="-1066800" algn="l" defTabSz="4267200" rtl="0" eaLnBrk="0" fontAlgn="base" hangingPunct="0">
              <a:spcBef>
                <a:spcPct val="20000"/>
              </a:spcBef>
              <a:spcAft>
                <a:spcPct val="0"/>
              </a:spcAft>
              <a:buChar char="»"/>
              <a:defRPr sz="9300">
                <a:solidFill>
                  <a:schemeClr val="tx1"/>
                </a:solidFill>
                <a:latin typeface="+mn-lt"/>
                <a:ea typeface="+mn-ea"/>
              </a:defRPr>
            </a:lvl9pPr>
          </a:lstStyle>
          <a:p>
            <a:pPr>
              <a:defRPr/>
            </a:pPr>
            <a:r>
              <a:rPr lang="en-US" dirty="0" smtClean="0">
                <a:latin typeface="Arial"/>
                <a:cs typeface="Arial"/>
              </a:rPr>
              <a:t>Click here to add authors</a:t>
            </a:r>
            <a:endParaRPr lang="en-US" dirty="0">
              <a:latin typeface="Arial"/>
              <a:cs typeface="Arial"/>
            </a:endParaRPr>
          </a:p>
        </p:txBody>
      </p:sp>
      <p:sp>
        <p:nvSpPr>
          <p:cNvPr id="25" name="Text Placeholder 76"/>
          <p:cNvSpPr txBox="1">
            <a:spLocks/>
          </p:cNvSpPr>
          <p:nvPr/>
        </p:nvSpPr>
        <p:spPr>
          <a:xfrm>
            <a:off x="5932488" y="465138"/>
            <a:ext cx="31999237" cy="1638300"/>
          </a:xfrm>
          <a:prstGeom prst="rect">
            <a:avLst/>
          </a:prstGeom>
        </p:spPr>
        <p:txBody>
          <a:bodyPr anchorCtr="1">
            <a:normAutofit fontScale="92500" lnSpcReduction="10000"/>
          </a:bodyPr>
          <a:lstStyle>
            <a:lvl1pPr marL="0" indent="0" algn="ctr" defTabSz="4267200" rtl="0" eaLnBrk="0" fontAlgn="base" hangingPunct="0">
              <a:spcBef>
                <a:spcPct val="20000"/>
              </a:spcBef>
              <a:spcAft>
                <a:spcPct val="0"/>
              </a:spcAft>
              <a:buFontTx/>
              <a:buNone/>
              <a:defRPr sz="11500">
                <a:solidFill>
                  <a:schemeClr val="bg1"/>
                </a:solidFill>
                <a:latin typeface="+mj-lt"/>
                <a:ea typeface="+mn-ea"/>
                <a:cs typeface="+mn-cs"/>
              </a:defRPr>
            </a:lvl1pPr>
            <a:lvl2pPr marL="3467100" indent="-1333500" algn="l" defTabSz="4267200" rtl="0" eaLnBrk="0" fontAlgn="base" hangingPunct="0">
              <a:spcBef>
                <a:spcPct val="20000"/>
              </a:spcBef>
              <a:spcAft>
                <a:spcPct val="0"/>
              </a:spcAft>
              <a:buFontTx/>
              <a:buNone/>
              <a:defRPr sz="7200">
                <a:solidFill>
                  <a:schemeClr val="tx1"/>
                </a:solidFill>
                <a:latin typeface="+mn-lt"/>
                <a:ea typeface="+mn-ea"/>
              </a:defRPr>
            </a:lvl2pPr>
            <a:lvl3pPr marL="5334000" indent="-1066800" algn="l" defTabSz="4267200" rtl="0" eaLnBrk="0" fontAlgn="base" hangingPunct="0">
              <a:spcBef>
                <a:spcPct val="20000"/>
              </a:spcBef>
              <a:spcAft>
                <a:spcPct val="0"/>
              </a:spcAft>
              <a:buFontTx/>
              <a:buNone/>
              <a:defRPr sz="7200">
                <a:solidFill>
                  <a:schemeClr val="tx1"/>
                </a:solidFill>
                <a:latin typeface="+mn-lt"/>
                <a:ea typeface="+mn-ea"/>
              </a:defRPr>
            </a:lvl3pPr>
            <a:lvl4pPr marL="7467600" indent="-1066800" algn="l" defTabSz="4267200" rtl="0" eaLnBrk="0" fontAlgn="base" hangingPunct="0">
              <a:spcBef>
                <a:spcPct val="20000"/>
              </a:spcBef>
              <a:spcAft>
                <a:spcPct val="0"/>
              </a:spcAft>
              <a:buFontTx/>
              <a:buNone/>
              <a:defRPr sz="7200">
                <a:solidFill>
                  <a:schemeClr val="tx1"/>
                </a:solidFill>
                <a:latin typeface="+mn-lt"/>
                <a:ea typeface="+mn-ea"/>
              </a:defRPr>
            </a:lvl4pPr>
            <a:lvl5pPr marL="9601200" indent="-1066800" algn="l" defTabSz="4267200" rtl="0" eaLnBrk="0" fontAlgn="base" hangingPunct="0">
              <a:spcBef>
                <a:spcPct val="20000"/>
              </a:spcBef>
              <a:spcAft>
                <a:spcPct val="0"/>
              </a:spcAft>
              <a:buFontTx/>
              <a:buNone/>
              <a:defRPr sz="7200">
                <a:solidFill>
                  <a:schemeClr val="tx1"/>
                </a:solidFill>
                <a:latin typeface="+mn-lt"/>
                <a:ea typeface="+mn-ea"/>
              </a:defRPr>
            </a:lvl5pPr>
            <a:lvl6pPr marL="10058400" indent="-1066800" algn="l" defTabSz="4267200" rtl="0" eaLnBrk="0" fontAlgn="base" hangingPunct="0">
              <a:spcBef>
                <a:spcPct val="20000"/>
              </a:spcBef>
              <a:spcAft>
                <a:spcPct val="0"/>
              </a:spcAft>
              <a:buChar char="»"/>
              <a:defRPr sz="9300">
                <a:solidFill>
                  <a:schemeClr val="tx1"/>
                </a:solidFill>
                <a:latin typeface="+mn-lt"/>
                <a:ea typeface="+mn-ea"/>
              </a:defRPr>
            </a:lvl6pPr>
            <a:lvl7pPr marL="10515600" indent="-1066800" algn="l" defTabSz="4267200" rtl="0" eaLnBrk="0" fontAlgn="base" hangingPunct="0">
              <a:spcBef>
                <a:spcPct val="20000"/>
              </a:spcBef>
              <a:spcAft>
                <a:spcPct val="0"/>
              </a:spcAft>
              <a:buChar char="»"/>
              <a:defRPr sz="9300">
                <a:solidFill>
                  <a:schemeClr val="tx1"/>
                </a:solidFill>
                <a:latin typeface="+mn-lt"/>
                <a:ea typeface="+mn-ea"/>
              </a:defRPr>
            </a:lvl7pPr>
            <a:lvl8pPr marL="10972800" indent="-1066800" algn="l" defTabSz="4267200" rtl="0" eaLnBrk="0" fontAlgn="base" hangingPunct="0">
              <a:spcBef>
                <a:spcPct val="20000"/>
              </a:spcBef>
              <a:spcAft>
                <a:spcPct val="0"/>
              </a:spcAft>
              <a:buChar char="»"/>
              <a:defRPr sz="9300">
                <a:solidFill>
                  <a:schemeClr val="tx1"/>
                </a:solidFill>
                <a:latin typeface="+mn-lt"/>
                <a:ea typeface="+mn-ea"/>
              </a:defRPr>
            </a:lvl8pPr>
            <a:lvl9pPr marL="11430000" indent="-1066800" algn="l" defTabSz="4267200" rtl="0" eaLnBrk="0" fontAlgn="base" hangingPunct="0">
              <a:spcBef>
                <a:spcPct val="20000"/>
              </a:spcBef>
              <a:spcAft>
                <a:spcPct val="0"/>
              </a:spcAft>
              <a:buChar char="»"/>
              <a:defRPr sz="9300">
                <a:solidFill>
                  <a:schemeClr val="tx1"/>
                </a:solidFill>
                <a:latin typeface="+mn-lt"/>
                <a:ea typeface="+mn-ea"/>
              </a:defRPr>
            </a:lvl9pPr>
          </a:lstStyle>
          <a:p>
            <a:pPr>
              <a:defRPr/>
            </a:pPr>
            <a:r>
              <a:rPr lang="en-US" dirty="0" smtClean="0">
                <a:latin typeface="Arial"/>
                <a:cs typeface="Arial"/>
              </a:rPr>
              <a:t>Click here to add title</a:t>
            </a:r>
            <a:endParaRPr lang="en-US" dirty="0">
              <a:latin typeface="Arial"/>
              <a:cs typeface="Arial"/>
            </a:endParaRPr>
          </a:p>
        </p:txBody>
      </p:sp>
      <p:sp>
        <p:nvSpPr>
          <p:cNvPr id="43" name="Text Placeholder 3"/>
          <p:cNvSpPr txBox="1">
            <a:spLocks/>
          </p:cNvSpPr>
          <p:nvPr/>
        </p:nvSpPr>
        <p:spPr bwMode="auto">
          <a:xfrm>
            <a:off x="904875" y="6378575"/>
            <a:ext cx="10056813" cy="84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lIns="228589" tIns="228589" rIns="228589" bIns="228589">
            <a:spAutoFit/>
          </a:bodyPr>
          <a:lstStyle>
            <a:defPPr>
              <a:defRPr lang="en-US"/>
            </a:defPPr>
            <a:lvl1pPr marL="0" indent="0" algn="l" defTabSz="4267200" rtl="0" eaLnBrk="0" fontAlgn="base" hangingPunct="0">
              <a:spcBef>
                <a:spcPct val="0"/>
              </a:spcBef>
              <a:spcAft>
                <a:spcPct val="0"/>
              </a:spcAft>
              <a:buNone/>
              <a:defRPr sz="2500" kern="1200">
                <a:solidFill>
                  <a:schemeClr val="accent5">
                    <a:lumMod val="50000"/>
                  </a:schemeClr>
                </a:solidFill>
                <a:latin typeface="Times New Roman" pitchFamily="18" charset="0"/>
                <a:ea typeface="ＭＳ Ｐゴシック" charset="0"/>
                <a:cs typeface="Times New Roman" pitchFamily="18" charset="0"/>
              </a:defRPr>
            </a:lvl1pPr>
            <a:lvl2pPr marL="1485825" indent="-571471" algn="l" rtl="0" eaLnBrk="0" fontAlgn="base" hangingPunct="0">
              <a:spcBef>
                <a:spcPct val="0"/>
              </a:spcBef>
              <a:spcAft>
                <a:spcPct val="0"/>
              </a:spcAft>
              <a:defRPr sz="2500" kern="1200">
                <a:solidFill>
                  <a:schemeClr val="tx1"/>
                </a:solidFill>
                <a:latin typeface="Trebuchet MS" pitchFamily="34" charset="0"/>
                <a:ea typeface="ＭＳ Ｐゴシック" charset="0"/>
                <a:cs typeface="+mn-cs"/>
              </a:defRPr>
            </a:lvl2pPr>
            <a:lvl3pPr marL="2057297" indent="-571471" algn="l" rtl="0" eaLnBrk="0" fontAlgn="base" hangingPunct="0">
              <a:spcBef>
                <a:spcPct val="0"/>
              </a:spcBef>
              <a:spcAft>
                <a:spcPct val="0"/>
              </a:spcAft>
              <a:defRPr sz="2500" kern="1200">
                <a:solidFill>
                  <a:schemeClr val="tx1"/>
                </a:solidFill>
                <a:latin typeface="Trebuchet MS" pitchFamily="34" charset="0"/>
                <a:ea typeface="ＭＳ Ｐゴシック" charset="0"/>
                <a:cs typeface="+mn-cs"/>
              </a:defRPr>
            </a:lvl3pPr>
            <a:lvl4pPr marL="2685916" indent="-628619" algn="l" rtl="0" eaLnBrk="0" fontAlgn="base" hangingPunct="0">
              <a:spcBef>
                <a:spcPct val="0"/>
              </a:spcBef>
              <a:spcAft>
                <a:spcPct val="0"/>
              </a:spcAft>
              <a:defRPr sz="2500" kern="1200">
                <a:solidFill>
                  <a:schemeClr val="tx1"/>
                </a:solidFill>
                <a:latin typeface="Trebuchet MS" pitchFamily="34" charset="0"/>
                <a:ea typeface="ＭＳ Ｐゴシック" charset="0"/>
                <a:cs typeface="+mn-cs"/>
              </a:defRPr>
            </a:lvl4pPr>
            <a:lvl5pPr marL="3143093" indent="-457177" algn="l" rtl="0" eaLnBrk="0" fontAlgn="base" hangingPunct="0">
              <a:spcBef>
                <a:spcPct val="0"/>
              </a:spcBef>
              <a:spcAft>
                <a:spcPct val="0"/>
              </a:spcAft>
              <a:defRPr sz="2500" kern="1200">
                <a:solidFill>
                  <a:schemeClr val="tx1"/>
                </a:solidFill>
                <a:latin typeface="Trebuchet MS" pitchFamily="34"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a:lstStyle>
          <a:p>
            <a:pPr>
              <a:defRPr/>
            </a:pPr>
            <a:r>
              <a:rPr lang="en-US" dirty="0" smtClean="0">
                <a:solidFill>
                  <a:srgbClr val="435FAA"/>
                </a:solidFill>
              </a:rPr>
              <a:t>Type in or paste your text here</a:t>
            </a:r>
            <a:endParaRPr lang="en-US" dirty="0">
              <a:solidFill>
                <a:srgbClr val="435FAA"/>
              </a:solidFill>
            </a:endParaRPr>
          </a:p>
        </p:txBody>
      </p:sp>
      <p:sp>
        <p:nvSpPr>
          <p:cNvPr id="44" name="Text Placeholder 5"/>
          <p:cNvSpPr txBox="1">
            <a:spLocks/>
          </p:cNvSpPr>
          <p:nvPr/>
        </p:nvSpPr>
        <p:spPr bwMode="auto">
          <a:xfrm>
            <a:off x="922338" y="5548313"/>
            <a:ext cx="10048875" cy="754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lIns="91436" tIns="91436" rIns="91436" bIns="91436" anchor="ctr">
            <a:spAutoFit/>
          </a:bodyPr>
          <a:lstStyle>
            <a:defPPr>
              <a:defRPr lang="en-US"/>
            </a:defPPr>
            <a:lvl1pPr marL="0" indent="0" algn="ctr" defTabSz="4267200" rtl="0" eaLnBrk="0" fontAlgn="base" hangingPunct="0">
              <a:spcBef>
                <a:spcPct val="0"/>
              </a:spcBef>
              <a:spcAft>
                <a:spcPct val="0"/>
              </a:spcAft>
              <a:buNone/>
              <a:defRPr sz="3700" b="1" u="sng" kern="1200" baseline="0">
                <a:solidFill>
                  <a:schemeClr val="accent5">
                    <a:lumMod val="50000"/>
                  </a:schemeClr>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a:lstStyle>
          <a:p>
            <a:pPr>
              <a:defRPr/>
            </a:pPr>
            <a:r>
              <a:rPr lang="en-US" dirty="0" smtClean="0">
                <a:solidFill>
                  <a:srgbClr val="FF0000"/>
                </a:solidFill>
              </a:rPr>
              <a:t>(click to edit) \ABSTRACT</a:t>
            </a:r>
            <a:endParaRPr lang="en-US" dirty="0">
              <a:solidFill>
                <a:srgbClr val="FF0000"/>
              </a:solidFill>
            </a:endParaRPr>
          </a:p>
        </p:txBody>
      </p:sp>
      <p:sp>
        <p:nvSpPr>
          <p:cNvPr id="15374" name="Text Placeholder 5"/>
          <p:cNvSpPr txBox="1">
            <a:spLocks/>
          </p:cNvSpPr>
          <p:nvPr/>
        </p:nvSpPr>
        <p:spPr bwMode="auto">
          <a:xfrm>
            <a:off x="922338" y="14212888"/>
            <a:ext cx="10050462"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nchor="ctr">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20000"/>
              </a:spcBef>
            </a:pPr>
            <a:r>
              <a:rPr lang="en-US" sz="3700" b="1" u="sng">
                <a:solidFill>
                  <a:srgbClr val="FF0000"/>
                </a:solidFill>
              </a:rPr>
              <a:t>(click to edit)  OBJECTIVES</a:t>
            </a:r>
          </a:p>
        </p:txBody>
      </p:sp>
      <p:sp>
        <p:nvSpPr>
          <p:cNvPr id="15375" name="Text Placeholder 3"/>
          <p:cNvSpPr txBox="1">
            <a:spLocks/>
          </p:cNvSpPr>
          <p:nvPr/>
        </p:nvSpPr>
        <p:spPr bwMode="auto">
          <a:xfrm>
            <a:off x="11587163" y="6378575"/>
            <a:ext cx="10048875"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589" tIns="228589" rIns="228589" bIns="228589">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20000"/>
              </a:spcBef>
            </a:pPr>
            <a:r>
              <a:rPr lang="en-US" sz="2500">
                <a:solidFill>
                  <a:srgbClr val="435FAA"/>
                </a:solidFill>
                <a:cs typeface="Times New Roman" charset="0"/>
              </a:rPr>
              <a:t>Type in or paste your text here</a:t>
            </a:r>
          </a:p>
        </p:txBody>
      </p:sp>
      <p:sp>
        <p:nvSpPr>
          <p:cNvPr id="15376" name="Text Placeholder 5"/>
          <p:cNvSpPr txBox="1">
            <a:spLocks/>
          </p:cNvSpPr>
          <p:nvPr/>
        </p:nvSpPr>
        <p:spPr bwMode="auto">
          <a:xfrm>
            <a:off x="11587163" y="5548313"/>
            <a:ext cx="1004887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nchor="ctr">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20000"/>
              </a:spcBef>
            </a:pPr>
            <a:r>
              <a:rPr lang="en-US" sz="3700" b="1" u="sng">
                <a:solidFill>
                  <a:srgbClr val="FF0000"/>
                </a:solidFill>
              </a:rPr>
              <a:t>(click to edit)  MATERIALS &amp; METHODS</a:t>
            </a:r>
          </a:p>
        </p:txBody>
      </p:sp>
      <p:sp>
        <p:nvSpPr>
          <p:cNvPr id="15377" name="Text Placeholder 3"/>
          <p:cNvSpPr txBox="1">
            <a:spLocks/>
          </p:cNvSpPr>
          <p:nvPr/>
        </p:nvSpPr>
        <p:spPr bwMode="auto">
          <a:xfrm>
            <a:off x="22258338" y="6378575"/>
            <a:ext cx="10048875"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589" tIns="228589" rIns="228589" bIns="228589">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20000"/>
              </a:spcBef>
            </a:pPr>
            <a:r>
              <a:rPr lang="en-US" sz="2500">
                <a:solidFill>
                  <a:srgbClr val="435FAA"/>
                </a:solidFill>
                <a:cs typeface="Times New Roman" charset="0"/>
              </a:rPr>
              <a:t>Type in or paste your text here</a:t>
            </a:r>
          </a:p>
        </p:txBody>
      </p:sp>
      <p:sp>
        <p:nvSpPr>
          <p:cNvPr id="15378" name="Text Placeholder 5"/>
          <p:cNvSpPr txBox="1">
            <a:spLocks/>
          </p:cNvSpPr>
          <p:nvPr/>
        </p:nvSpPr>
        <p:spPr bwMode="auto">
          <a:xfrm>
            <a:off x="22250400" y="5548313"/>
            <a:ext cx="100584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nchor="ctr">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20000"/>
              </a:spcBef>
            </a:pPr>
            <a:r>
              <a:rPr lang="en-US" sz="3700" b="1" u="sng">
                <a:solidFill>
                  <a:srgbClr val="FF0000"/>
                </a:solidFill>
              </a:rPr>
              <a:t>(click to edit)  RESULTS</a:t>
            </a:r>
          </a:p>
        </p:txBody>
      </p:sp>
      <p:sp>
        <p:nvSpPr>
          <p:cNvPr id="15379" name="Text Placeholder 5"/>
          <p:cNvSpPr txBox="1">
            <a:spLocks/>
          </p:cNvSpPr>
          <p:nvPr/>
        </p:nvSpPr>
        <p:spPr bwMode="auto">
          <a:xfrm>
            <a:off x="32913638" y="5548313"/>
            <a:ext cx="10047287"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nchor="ctr">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20000"/>
              </a:spcBef>
            </a:pPr>
            <a:r>
              <a:rPr lang="en-US" sz="3700" b="1" u="sng">
                <a:solidFill>
                  <a:srgbClr val="FF0000"/>
                </a:solidFill>
              </a:rPr>
              <a:t>(click to edit)  CONCLUSIONS</a:t>
            </a:r>
          </a:p>
        </p:txBody>
      </p:sp>
      <p:sp>
        <p:nvSpPr>
          <p:cNvPr id="15380" name="Text Placeholder 3"/>
          <p:cNvSpPr txBox="1">
            <a:spLocks/>
          </p:cNvSpPr>
          <p:nvPr/>
        </p:nvSpPr>
        <p:spPr bwMode="auto">
          <a:xfrm>
            <a:off x="32913638" y="6378575"/>
            <a:ext cx="10047287"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589" tIns="228589" rIns="228589" bIns="228589">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20000"/>
              </a:spcBef>
            </a:pPr>
            <a:r>
              <a:rPr lang="en-US" sz="2500">
                <a:solidFill>
                  <a:srgbClr val="435FAA"/>
                </a:solidFill>
                <a:cs typeface="Times New Roman" charset="0"/>
              </a:rPr>
              <a:t>Type in or paste your text here</a:t>
            </a:r>
          </a:p>
        </p:txBody>
      </p:sp>
      <p:sp>
        <p:nvSpPr>
          <p:cNvPr id="15381" name="Text Placeholder 5"/>
          <p:cNvSpPr txBox="1">
            <a:spLocks/>
          </p:cNvSpPr>
          <p:nvPr/>
        </p:nvSpPr>
        <p:spPr bwMode="auto">
          <a:xfrm>
            <a:off x="32913638" y="14273213"/>
            <a:ext cx="10047287"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nchor="ctr">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20000"/>
              </a:spcBef>
            </a:pPr>
            <a:r>
              <a:rPr lang="en-US" sz="3700" b="1" u="sng">
                <a:solidFill>
                  <a:srgbClr val="FF0000"/>
                </a:solidFill>
              </a:rPr>
              <a:t>(click to edit)  REFERENCES</a:t>
            </a:r>
          </a:p>
        </p:txBody>
      </p:sp>
      <p:sp>
        <p:nvSpPr>
          <p:cNvPr id="15382" name="Text Placeholder 3"/>
          <p:cNvSpPr txBox="1">
            <a:spLocks/>
          </p:cNvSpPr>
          <p:nvPr/>
        </p:nvSpPr>
        <p:spPr bwMode="auto">
          <a:xfrm>
            <a:off x="32913638" y="15011400"/>
            <a:ext cx="10052050"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589" tIns="228589" rIns="228589" bIns="228589">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20000"/>
              </a:spcBef>
            </a:pPr>
            <a:r>
              <a:rPr lang="en-US" sz="2500">
                <a:solidFill>
                  <a:srgbClr val="32946A"/>
                </a:solidFill>
                <a:cs typeface="Times New Roman" charset="0"/>
              </a:rPr>
              <a:t>Type in or paste your text here</a:t>
            </a:r>
          </a:p>
        </p:txBody>
      </p:sp>
      <p:sp>
        <p:nvSpPr>
          <p:cNvPr id="15383" name="Text Placeholder 5"/>
          <p:cNvSpPr txBox="1">
            <a:spLocks/>
          </p:cNvSpPr>
          <p:nvPr/>
        </p:nvSpPr>
        <p:spPr bwMode="auto">
          <a:xfrm>
            <a:off x="32913638" y="25679400"/>
            <a:ext cx="1004728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nchor="ctr">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20000"/>
              </a:spcBef>
            </a:pPr>
            <a:r>
              <a:rPr lang="en-US" sz="3700" b="1" u="sng">
                <a:solidFill>
                  <a:srgbClr val="FF0000"/>
                </a:solidFill>
              </a:rPr>
              <a:t>(click to edit)  ACKNOWLEDGEMENTS</a:t>
            </a:r>
          </a:p>
        </p:txBody>
      </p:sp>
      <p:sp>
        <p:nvSpPr>
          <p:cNvPr id="15384" name="Text Placeholder 3"/>
          <p:cNvSpPr txBox="1">
            <a:spLocks/>
          </p:cNvSpPr>
          <p:nvPr/>
        </p:nvSpPr>
        <p:spPr bwMode="auto">
          <a:xfrm>
            <a:off x="32913638" y="26433463"/>
            <a:ext cx="10052050"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589" tIns="228589" rIns="228589" bIns="228589">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20000"/>
              </a:spcBef>
            </a:pPr>
            <a:r>
              <a:rPr lang="en-US" sz="2500">
                <a:solidFill>
                  <a:srgbClr val="435FAA"/>
                </a:solidFill>
                <a:cs typeface="Times New Roman" charset="0"/>
              </a:rPr>
              <a:t>Type in or paste your text here</a:t>
            </a:r>
          </a:p>
        </p:txBody>
      </p:sp>
      <p:sp>
        <p:nvSpPr>
          <p:cNvPr id="15385" name="Text Placeholder 3"/>
          <p:cNvSpPr txBox="1">
            <a:spLocks/>
          </p:cNvSpPr>
          <p:nvPr/>
        </p:nvSpPr>
        <p:spPr bwMode="auto">
          <a:xfrm>
            <a:off x="904875" y="14951075"/>
            <a:ext cx="1005681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589" tIns="228589" rIns="228589" bIns="228589">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20000"/>
              </a:spcBef>
            </a:pPr>
            <a:r>
              <a:rPr lang="en-US" sz="2500">
                <a:solidFill>
                  <a:srgbClr val="435FAA"/>
                </a:solidFill>
                <a:cs typeface="Times New Roman" charset="0"/>
              </a:rPr>
              <a:t>Type in or paste your text here</a:t>
            </a:r>
          </a:p>
        </p:txBody>
      </p:sp>
      <p:sp>
        <p:nvSpPr>
          <p:cNvPr id="58" name="Rectangle 31"/>
          <p:cNvSpPr>
            <a:spLocks noChangeArrowheads="1"/>
          </p:cNvSpPr>
          <p:nvPr/>
        </p:nvSpPr>
        <p:spPr bwMode="auto">
          <a:xfrm>
            <a:off x="0" y="0"/>
            <a:ext cx="43891200" cy="30861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387" name="Text Placeholder 5"/>
          <p:cNvSpPr txBox="1">
            <a:spLocks/>
          </p:cNvSpPr>
          <p:nvPr/>
        </p:nvSpPr>
        <p:spPr bwMode="auto">
          <a:xfrm>
            <a:off x="947738" y="18272125"/>
            <a:ext cx="10050462"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nchor="ctr">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20000"/>
              </a:spcBef>
            </a:pPr>
            <a:r>
              <a:rPr lang="en-US" sz="3700" b="1" u="sng">
                <a:solidFill>
                  <a:srgbClr val="FF0000"/>
                </a:solidFill>
              </a:rPr>
              <a:t>(click to edit)  Background</a:t>
            </a:r>
          </a:p>
        </p:txBody>
      </p:sp>
      <p:sp>
        <p:nvSpPr>
          <p:cNvPr id="15388" name="Text Placeholder 3"/>
          <p:cNvSpPr txBox="1">
            <a:spLocks/>
          </p:cNvSpPr>
          <p:nvPr/>
        </p:nvSpPr>
        <p:spPr bwMode="auto">
          <a:xfrm>
            <a:off x="930275" y="19011900"/>
            <a:ext cx="1005681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589" tIns="228589" rIns="228589" bIns="228589">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20000"/>
              </a:spcBef>
            </a:pPr>
            <a:r>
              <a:rPr lang="en-US" sz="2500">
                <a:solidFill>
                  <a:srgbClr val="435FAA"/>
                </a:solidFill>
                <a:cs typeface="Times New Roman" charset="0"/>
              </a:rPr>
              <a:t>Type in or paste your text here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flipV="1">
            <a:off x="25400" y="29818013"/>
            <a:ext cx="43865800" cy="1042987"/>
          </a:xfrm>
          <a:prstGeom prst="rect">
            <a:avLst/>
          </a:prstGeom>
          <a:gradFill flip="none" rotWithShape="1">
            <a:gsLst>
              <a:gs pos="0">
                <a:srgbClr val="A6CAF7"/>
              </a:gs>
              <a:gs pos="100000">
                <a:srgbClr val="FFFFFF"/>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Rectangle 25"/>
          <p:cNvSpPr/>
          <p:nvPr/>
        </p:nvSpPr>
        <p:spPr>
          <a:xfrm>
            <a:off x="0" y="-55563"/>
            <a:ext cx="43891200" cy="1042988"/>
          </a:xfrm>
          <a:prstGeom prst="rect">
            <a:avLst/>
          </a:prstGeom>
          <a:gradFill flip="none" rotWithShape="1">
            <a:gsLst>
              <a:gs pos="0">
                <a:srgbClr val="A6CAF7"/>
              </a:gs>
              <a:gs pos="100000">
                <a:srgbClr val="FFFFFF"/>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29"/>
          <p:cNvSpPr>
            <a:spLocks noChangeArrowheads="1"/>
          </p:cNvSpPr>
          <p:nvPr/>
        </p:nvSpPr>
        <p:spPr bwMode="auto">
          <a:xfrm>
            <a:off x="0" y="4610100"/>
            <a:ext cx="43891200" cy="228600"/>
          </a:xfrm>
          <a:prstGeom prst="rect">
            <a:avLst/>
          </a:prstGeom>
          <a:gradFill rotWithShape="0">
            <a:gsLst>
              <a:gs pos="0">
                <a:srgbClr val="CC3300"/>
              </a:gs>
              <a:gs pos="50000">
                <a:srgbClr val="FF9900"/>
              </a:gs>
              <a:gs pos="100000">
                <a:srgbClr val="CC33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pic>
        <p:nvPicPr>
          <p:cNvPr id="16388" name="Picture 73" descr="skyline_logo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104900"/>
            <a:ext cx="4670425" cy="273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Placeholder 76"/>
          <p:cNvSpPr txBox="1">
            <a:spLocks/>
          </p:cNvSpPr>
          <p:nvPr/>
        </p:nvSpPr>
        <p:spPr bwMode="auto">
          <a:xfrm>
            <a:off x="5932488" y="3384550"/>
            <a:ext cx="31999237"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20000"/>
              </a:spcBef>
            </a:pPr>
            <a:r>
              <a:rPr lang="en-US" sz="6000">
                <a:solidFill>
                  <a:srgbClr val="37476E"/>
                </a:solidFill>
                <a:latin typeface="Arial" charset="0"/>
                <a:cs typeface="Arial" charset="0"/>
              </a:rPr>
              <a:t>Biology Department, Skyline College, San Bruno CA</a:t>
            </a:r>
          </a:p>
        </p:txBody>
      </p:sp>
      <p:sp>
        <p:nvSpPr>
          <p:cNvPr id="43" name="Text Placeholder 3"/>
          <p:cNvSpPr txBox="1">
            <a:spLocks/>
          </p:cNvSpPr>
          <p:nvPr/>
        </p:nvSpPr>
        <p:spPr bwMode="auto">
          <a:xfrm>
            <a:off x="904875" y="6378575"/>
            <a:ext cx="10056813" cy="84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lIns="228589" tIns="228589" rIns="228589" bIns="228589">
            <a:spAutoFit/>
          </a:bodyPr>
          <a:lstStyle>
            <a:defPPr>
              <a:defRPr lang="en-US"/>
            </a:defPPr>
            <a:lvl1pPr marL="0" indent="0" algn="l" defTabSz="4267200" rtl="0" eaLnBrk="0" fontAlgn="base" hangingPunct="0">
              <a:spcBef>
                <a:spcPct val="0"/>
              </a:spcBef>
              <a:spcAft>
                <a:spcPct val="0"/>
              </a:spcAft>
              <a:buNone/>
              <a:defRPr sz="2500" kern="1200">
                <a:solidFill>
                  <a:schemeClr val="accent5">
                    <a:lumMod val="50000"/>
                  </a:schemeClr>
                </a:solidFill>
                <a:latin typeface="Times New Roman" pitchFamily="18" charset="0"/>
                <a:ea typeface="ＭＳ Ｐゴシック" charset="0"/>
                <a:cs typeface="Times New Roman" pitchFamily="18" charset="0"/>
              </a:defRPr>
            </a:lvl1pPr>
            <a:lvl2pPr marL="1485825" indent="-571471" algn="l" rtl="0" eaLnBrk="0" fontAlgn="base" hangingPunct="0">
              <a:spcBef>
                <a:spcPct val="0"/>
              </a:spcBef>
              <a:spcAft>
                <a:spcPct val="0"/>
              </a:spcAft>
              <a:defRPr sz="2500" kern="1200">
                <a:solidFill>
                  <a:schemeClr val="tx1"/>
                </a:solidFill>
                <a:latin typeface="Trebuchet MS" pitchFamily="34" charset="0"/>
                <a:ea typeface="ＭＳ Ｐゴシック" charset="0"/>
                <a:cs typeface="+mn-cs"/>
              </a:defRPr>
            </a:lvl2pPr>
            <a:lvl3pPr marL="2057297" indent="-571471" algn="l" rtl="0" eaLnBrk="0" fontAlgn="base" hangingPunct="0">
              <a:spcBef>
                <a:spcPct val="0"/>
              </a:spcBef>
              <a:spcAft>
                <a:spcPct val="0"/>
              </a:spcAft>
              <a:defRPr sz="2500" kern="1200">
                <a:solidFill>
                  <a:schemeClr val="tx1"/>
                </a:solidFill>
                <a:latin typeface="Trebuchet MS" pitchFamily="34" charset="0"/>
                <a:ea typeface="ＭＳ Ｐゴシック" charset="0"/>
                <a:cs typeface="+mn-cs"/>
              </a:defRPr>
            </a:lvl3pPr>
            <a:lvl4pPr marL="2685916" indent="-628619" algn="l" rtl="0" eaLnBrk="0" fontAlgn="base" hangingPunct="0">
              <a:spcBef>
                <a:spcPct val="0"/>
              </a:spcBef>
              <a:spcAft>
                <a:spcPct val="0"/>
              </a:spcAft>
              <a:defRPr sz="2500" kern="1200">
                <a:solidFill>
                  <a:schemeClr val="tx1"/>
                </a:solidFill>
                <a:latin typeface="Trebuchet MS" pitchFamily="34" charset="0"/>
                <a:ea typeface="ＭＳ Ｐゴシック" charset="0"/>
                <a:cs typeface="+mn-cs"/>
              </a:defRPr>
            </a:lvl4pPr>
            <a:lvl5pPr marL="3143093" indent="-457177" algn="l" rtl="0" eaLnBrk="0" fontAlgn="base" hangingPunct="0">
              <a:spcBef>
                <a:spcPct val="0"/>
              </a:spcBef>
              <a:spcAft>
                <a:spcPct val="0"/>
              </a:spcAft>
              <a:defRPr sz="2500" kern="1200">
                <a:solidFill>
                  <a:schemeClr val="tx1"/>
                </a:solidFill>
                <a:latin typeface="Trebuchet MS" pitchFamily="34"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a:lstStyle>
          <a:p>
            <a:pPr>
              <a:defRPr/>
            </a:pPr>
            <a:r>
              <a:rPr lang="en-US" dirty="0" smtClean="0">
                <a:solidFill>
                  <a:srgbClr val="435FAA"/>
                </a:solidFill>
              </a:rPr>
              <a:t>Type in or paste your text here</a:t>
            </a:r>
            <a:endParaRPr lang="en-US" dirty="0">
              <a:solidFill>
                <a:srgbClr val="435FAA"/>
              </a:solidFill>
            </a:endParaRPr>
          </a:p>
        </p:txBody>
      </p:sp>
      <p:sp>
        <p:nvSpPr>
          <p:cNvPr id="24" name="Text Placeholder 76"/>
          <p:cNvSpPr txBox="1">
            <a:spLocks/>
          </p:cNvSpPr>
          <p:nvPr/>
        </p:nvSpPr>
        <p:spPr>
          <a:xfrm>
            <a:off x="5932488" y="2103438"/>
            <a:ext cx="31999237" cy="1281112"/>
          </a:xfrm>
          <a:prstGeom prst="rect">
            <a:avLst/>
          </a:prstGeom>
        </p:spPr>
        <p:txBody>
          <a:bodyPr anchorCtr="1">
            <a:normAutofit fontScale="92500" lnSpcReduction="10000"/>
          </a:bodyPr>
          <a:lstStyle>
            <a:lvl1pPr marL="0" indent="0" algn="ctr" defTabSz="4267200" rtl="0" eaLnBrk="0" fontAlgn="base" hangingPunct="0">
              <a:spcBef>
                <a:spcPct val="20000"/>
              </a:spcBef>
              <a:spcAft>
                <a:spcPct val="0"/>
              </a:spcAft>
              <a:buFontTx/>
              <a:buNone/>
              <a:defRPr sz="8800">
                <a:solidFill>
                  <a:schemeClr val="bg1"/>
                </a:solidFill>
                <a:latin typeface="+mj-lt"/>
                <a:ea typeface="+mn-ea"/>
                <a:cs typeface="+mn-cs"/>
              </a:defRPr>
            </a:lvl1pPr>
            <a:lvl2pPr marL="3467100" indent="-1333500" algn="l" defTabSz="4267200" rtl="0" eaLnBrk="0" fontAlgn="base" hangingPunct="0">
              <a:spcBef>
                <a:spcPct val="20000"/>
              </a:spcBef>
              <a:spcAft>
                <a:spcPct val="0"/>
              </a:spcAft>
              <a:buFontTx/>
              <a:buNone/>
              <a:defRPr sz="7200">
                <a:solidFill>
                  <a:schemeClr val="tx1"/>
                </a:solidFill>
                <a:latin typeface="+mn-lt"/>
                <a:ea typeface="+mn-ea"/>
              </a:defRPr>
            </a:lvl2pPr>
            <a:lvl3pPr marL="5334000" indent="-1066800" algn="l" defTabSz="4267200" rtl="0" eaLnBrk="0" fontAlgn="base" hangingPunct="0">
              <a:spcBef>
                <a:spcPct val="20000"/>
              </a:spcBef>
              <a:spcAft>
                <a:spcPct val="0"/>
              </a:spcAft>
              <a:buFontTx/>
              <a:buNone/>
              <a:defRPr sz="7200">
                <a:solidFill>
                  <a:schemeClr val="tx1"/>
                </a:solidFill>
                <a:latin typeface="+mn-lt"/>
                <a:ea typeface="+mn-ea"/>
              </a:defRPr>
            </a:lvl3pPr>
            <a:lvl4pPr marL="7467600" indent="-1066800" algn="l" defTabSz="4267200" rtl="0" eaLnBrk="0" fontAlgn="base" hangingPunct="0">
              <a:spcBef>
                <a:spcPct val="20000"/>
              </a:spcBef>
              <a:spcAft>
                <a:spcPct val="0"/>
              </a:spcAft>
              <a:buFontTx/>
              <a:buNone/>
              <a:defRPr sz="7200">
                <a:solidFill>
                  <a:schemeClr val="tx1"/>
                </a:solidFill>
                <a:latin typeface="+mn-lt"/>
                <a:ea typeface="+mn-ea"/>
              </a:defRPr>
            </a:lvl4pPr>
            <a:lvl5pPr marL="9601200" indent="-1066800" algn="l" defTabSz="4267200" rtl="0" eaLnBrk="0" fontAlgn="base" hangingPunct="0">
              <a:spcBef>
                <a:spcPct val="20000"/>
              </a:spcBef>
              <a:spcAft>
                <a:spcPct val="0"/>
              </a:spcAft>
              <a:buFontTx/>
              <a:buNone/>
              <a:defRPr sz="7200">
                <a:solidFill>
                  <a:schemeClr val="tx1"/>
                </a:solidFill>
                <a:latin typeface="+mn-lt"/>
                <a:ea typeface="+mn-ea"/>
              </a:defRPr>
            </a:lvl5pPr>
            <a:lvl6pPr marL="10058400" indent="-1066800" algn="l" defTabSz="4267200" rtl="0" eaLnBrk="0" fontAlgn="base" hangingPunct="0">
              <a:spcBef>
                <a:spcPct val="20000"/>
              </a:spcBef>
              <a:spcAft>
                <a:spcPct val="0"/>
              </a:spcAft>
              <a:buChar char="»"/>
              <a:defRPr sz="9300">
                <a:solidFill>
                  <a:schemeClr val="tx1"/>
                </a:solidFill>
                <a:latin typeface="+mn-lt"/>
                <a:ea typeface="+mn-ea"/>
              </a:defRPr>
            </a:lvl6pPr>
            <a:lvl7pPr marL="10515600" indent="-1066800" algn="l" defTabSz="4267200" rtl="0" eaLnBrk="0" fontAlgn="base" hangingPunct="0">
              <a:spcBef>
                <a:spcPct val="20000"/>
              </a:spcBef>
              <a:spcAft>
                <a:spcPct val="0"/>
              </a:spcAft>
              <a:buChar char="»"/>
              <a:defRPr sz="9300">
                <a:solidFill>
                  <a:schemeClr val="tx1"/>
                </a:solidFill>
                <a:latin typeface="+mn-lt"/>
                <a:ea typeface="+mn-ea"/>
              </a:defRPr>
            </a:lvl7pPr>
            <a:lvl8pPr marL="10972800" indent="-1066800" algn="l" defTabSz="4267200" rtl="0" eaLnBrk="0" fontAlgn="base" hangingPunct="0">
              <a:spcBef>
                <a:spcPct val="20000"/>
              </a:spcBef>
              <a:spcAft>
                <a:spcPct val="0"/>
              </a:spcAft>
              <a:buChar char="»"/>
              <a:defRPr sz="9300">
                <a:solidFill>
                  <a:schemeClr val="tx1"/>
                </a:solidFill>
                <a:latin typeface="+mn-lt"/>
                <a:ea typeface="+mn-ea"/>
              </a:defRPr>
            </a:lvl8pPr>
            <a:lvl9pPr marL="11430000" indent="-1066800" algn="l" defTabSz="4267200" rtl="0" eaLnBrk="0" fontAlgn="base" hangingPunct="0">
              <a:spcBef>
                <a:spcPct val="20000"/>
              </a:spcBef>
              <a:spcAft>
                <a:spcPct val="0"/>
              </a:spcAft>
              <a:buChar char="»"/>
              <a:defRPr sz="9300">
                <a:solidFill>
                  <a:schemeClr val="tx1"/>
                </a:solidFill>
                <a:latin typeface="+mn-lt"/>
                <a:ea typeface="+mn-ea"/>
              </a:defRPr>
            </a:lvl9pPr>
          </a:lstStyle>
          <a:p>
            <a:pPr>
              <a:defRPr/>
            </a:pPr>
            <a:r>
              <a:rPr lang="en-US" dirty="0" smtClean="0">
                <a:solidFill>
                  <a:srgbClr val="37476E"/>
                </a:solidFill>
                <a:latin typeface="Arial"/>
                <a:cs typeface="Arial"/>
              </a:rPr>
              <a:t>Click here to add authors</a:t>
            </a:r>
            <a:endParaRPr lang="en-US" dirty="0">
              <a:solidFill>
                <a:srgbClr val="37476E"/>
              </a:solidFill>
              <a:latin typeface="Arial"/>
              <a:cs typeface="Arial"/>
            </a:endParaRPr>
          </a:p>
        </p:txBody>
      </p:sp>
      <p:sp>
        <p:nvSpPr>
          <p:cNvPr id="25" name="Text Placeholder 76"/>
          <p:cNvSpPr txBox="1">
            <a:spLocks/>
          </p:cNvSpPr>
          <p:nvPr/>
        </p:nvSpPr>
        <p:spPr>
          <a:xfrm>
            <a:off x="5932488" y="465138"/>
            <a:ext cx="31999237" cy="1638300"/>
          </a:xfrm>
          <a:prstGeom prst="rect">
            <a:avLst/>
          </a:prstGeom>
        </p:spPr>
        <p:txBody>
          <a:bodyPr anchorCtr="1">
            <a:normAutofit fontScale="92500" lnSpcReduction="10000"/>
          </a:bodyPr>
          <a:lstStyle>
            <a:lvl1pPr marL="0" indent="0" algn="ctr" defTabSz="4267200" rtl="0" eaLnBrk="0" fontAlgn="base" hangingPunct="0">
              <a:spcBef>
                <a:spcPct val="20000"/>
              </a:spcBef>
              <a:spcAft>
                <a:spcPct val="0"/>
              </a:spcAft>
              <a:buFontTx/>
              <a:buNone/>
              <a:defRPr sz="11500">
                <a:solidFill>
                  <a:schemeClr val="bg1"/>
                </a:solidFill>
                <a:latin typeface="+mj-lt"/>
                <a:ea typeface="+mn-ea"/>
                <a:cs typeface="+mn-cs"/>
              </a:defRPr>
            </a:lvl1pPr>
            <a:lvl2pPr marL="3467100" indent="-1333500" algn="l" defTabSz="4267200" rtl="0" eaLnBrk="0" fontAlgn="base" hangingPunct="0">
              <a:spcBef>
                <a:spcPct val="20000"/>
              </a:spcBef>
              <a:spcAft>
                <a:spcPct val="0"/>
              </a:spcAft>
              <a:buFontTx/>
              <a:buNone/>
              <a:defRPr sz="7200">
                <a:solidFill>
                  <a:schemeClr val="tx1"/>
                </a:solidFill>
                <a:latin typeface="+mn-lt"/>
                <a:ea typeface="+mn-ea"/>
              </a:defRPr>
            </a:lvl2pPr>
            <a:lvl3pPr marL="5334000" indent="-1066800" algn="l" defTabSz="4267200" rtl="0" eaLnBrk="0" fontAlgn="base" hangingPunct="0">
              <a:spcBef>
                <a:spcPct val="20000"/>
              </a:spcBef>
              <a:spcAft>
                <a:spcPct val="0"/>
              </a:spcAft>
              <a:buFontTx/>
              <a:buNone/>
              <a:defRPr sz="7200">
                <a:solidFill>
                  <a:schemeClr val="tx1"/>
                </a:solidFill>
                <a:latin typeface="+mn-lt"/>
                <a:ea typeface="+mn-ea"/>
              </a:defRPr>
            </a:lvl3pPr>
            <a:lvl4pPr marL="7467600" indent="-1066800" algn="l" defTabSz="4267200" rtl="0" eaLnBrk="0" fontAlgn="base" hangingPunct="0">
              <a:spcBef>
                <a:spcPct val="20000"/>
              </a:spcBef>
              <a:spcAft>
                <a:spcPct val="0"/>
              </a:spcAft>
              <a:buFontTx/>
              <a:buNone/>
              <a:defRPr sz="7200">
                <a:solidFill>
                  <a:schemeClr val="tx1"/>
                </a:solidFill>
                <a:latin typeface="+mn-lt"/>
                <a:ea typeface="+mn-ea"/>
              </a:defRPr>
            </a:lvl4pPr>
            <a:lvl5pPr marL="9601200" indent="-1066800" algn="l" defTabSz="4267200" rtl="0" eaLnBrk="0" fontAlgn="base" hangingPunct="0">
              <a:spcBef>
                <a:spcPct val="20000"/>
              </a:spcBef>
              <a:spcAft>
                <a:spcPct val="0"/>
              </a:spcAft>
              <a:buFontTx/>
              <a:buNone/>
              <a:defRPr sz="7200">
                <a:solidFill>
                  <a:schemeClr val="tx1"/>
                </a:solidFill>
                <a:latin typeface="+mn-lt"/>
                <a:ea typeface="+mn-ea"/>
              </a:defRPr>
            </a:lvl5pPr>
            <a:lvl6pPr marL="10058400" indent="-1066800" algn="l" defTabSz="4267200" rtl="0" eaLnBrk="0" fontAlgn="base" hangingPunct="0">
              <a:spcBef>
                <a:spcPct val="20000"/>
              </a:spcBef>
              <a:spcAft>
                <a:spcPct val="0"/>
              </a:spcAft>
              <a:buChar char="»"/>
              <a:defRPr sz="9300">
                <a:solidFill>
                  <a:schemeClr val="tx1"/>
                </a:solidFill>
                <a:latin typeface="+mn-lt"/>
                <a:ea typeface="+mn-ea"/>
              </a:defRPr>
            </a:lvl6pPr>
            <a:lvl7pPr marL="10515600" indent="-1066800" algn="l" defTabSz="4267200" rtl="0" eaLnBrk="0" fontAlgn="base" hangingPunct="0">
              <a:spcBef>
                <a:spcPct val="20000"/>
              </a:spcBef>
              <a:spcAft>
                <a:spcPct val="0"/>
              </a:spcAft>
              <a:buChar char="»"/>
              <a:defRPr sz="9300">
                <a:solidFill>
                  <a:schemeClr val="tx1"/>
                </a:solidFill>
                <a:latin typeface="+mn-lt"/>
                <a:ea typeface="+mn-ea"/>
              </a:defRPr>
            </a:lvl7pPr>
            <a:lvl8pPr marL="10972800" indent="-1066800" algn="l" defTabSz="4267200" rtl="0" eaLnBrk="0" fontAlgn="base" hangingPunct="0">
              <a:spcBef>
                <a:spcPct val="20000"/>
              </a:spcBef>
              <a:spcAft>
                <a:spcPct val="0"/>
              </a:spcAft>
              <a:buChar char="»"/>
              <a:defRPr sz="9300">
                <a:solidFill>
                  <a:schemeClr val="tx1"/>
                </a:solidFill>
                <a:latin typeface="+mn-lt"/>
                <a:ea typeface="+mn-ea"/>
              </a:defRPr>
            </a:lvl8pPr>
            <a:lvl9pPr marL="11430000" indent="-1066800" algn="l" defTabSz="4267200" rtl="0" eaLnBrk="0" fontAlgn="base" hangingPunct="0">
              <a:spcBef>
                <a:spcPct val="20000"/>
              </a:spcBef>
              <a:spcAft>
                <a:spcPct val="0"/>
              </a:spcAft>
              <a:buChar char="»"/>
              <a:defRPr sz="9300">
                <a:solidFill>
                  <a:schemeClr val="tx1"/>
                </a:solidFill>
                <a:latin typeface="+mn-lt"/>
                <a:ea typeface="+mn-ea"/>
              </a:defRPr>
            </a:lvl9pPr>
          </a:lstStyle>
          <a:p>
            <a:pPr>
              <a:defRPr/>
            </a:pPr>
            <a:r>
              <a:rPr lang="en-US" dirty="0" smtClean="0">
                <a:solidFill>
                  <a:srgbClr val="37476E"/>
                </a:solidFill>
                <a:latin typeface="Arial"/>
                <a:cs typeface="Arial"/>
              </a:rPr>
              <a:t>Click here to add title</a:t>
            </a:r>
            <a:endParaRPr lang="en-US" dirty="0">
              <a:solidFill>
                <a:srgbClr val="37476E"/>
              </a:solidFill>
              <a:latin typeface="Arial"/>
              <a:cs typeface="Arial"/>
            </a:endParaRPr>
          </a:p>
        </p:txBody>
      </p:sp>
      <p:sp>
        <p:nvSpPr>
          <p:cNvPr id="44" name="Text Placeholder 5"/>
          <p:cNvSpPr txBox="1">
            <a:spLocks/>
          </p:cNvSpPr>
          <p:nvPr/>
        </p:nvSpPr>
        <p:spPr bwMode="auto">
          <a:xfrm>
            <a:off x="922338" y="5548313"/>
            <a:ext cx="10048875" cy="754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lIns="91436" tIns="91436" rIns="91436" bIns="91436" anchor="ctr">
            <a:spAutoFit/>
          </a:bodyPr>
          <a:lstStyle>
            <a:defPPr>
              <a:defRPr lang="en-US"/>
            </a:defPPr>
            <a:lvl1pPr marL="0" indent="0" algn="ctr" defTabSz="4267200" rtl="0" eaLnBrk="0" fontAlgn="base" hangingPunct="0">
              <a:spcBef>
                <a:spcPct val="0"/>
              </a:spcBef>
              <a:spcAft>
                <a:spcPct val="0"/>
              </a:spcAft>
              <a:buNone/>
              <a:defRPr sz="3700" b="1" u="sng" kern="1200" baseline="0">
                <a:solidFill>
                  <a:schemeClr val="accent5">
                    <a:lumMod val="50000"/>
                  </a:schemeClr>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a:lstStyle>
          <a:p>
            <a:pPr>
              <a:defRPr/>
            </a:pPr>
            <a:r>
              <a:rPr lang="en-US" dirty="0" smtClean="0">
                <a:solidFill>
                  <a:srgbClr val="435FAA"/>
                </a:solidFill>
              </a:rPr>
              <a:t>(click to edit) \ABSTRACT</a:t>
            </a:r>
            <a:endParaRPr lang="en-US" dirty="0">
              <a:solidFill>
                <a:srgbClr val="435FAA"/>
              </a:solidFill>
            </a:endParaRPr>
          </a:p>
        </p:txBody>
      </p:sp>
      <p:sp>
        <p:nvSpPr>
          <p:cNvPr id="16394" name="Text Placeholder 3"/>
          <p:cNvSpPr txBox="1">
            <a:spLocks/>
          </p:cNvSpPr>
          <p:nvPr/>
        </p:nvSpPr>
        <p:spPr bwMode="auto">
          <a:xfrm>
            <a:off x="11587163" y="6378575"/>
            <a:ext cx="10048875"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589" tIns="228589" rIns="228589" bIns="228589">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20000"/>
              </a:spcBef>
            </a:pPr>
            <a:r>
              <a:rPr lang="en-US" sz="2500">
                <a:solidFill>
                  <a:srgbClr val="435FAA"/>
                </a:solidFill>
                <a:cs typeface="Times New Roman" charset="0"/>
              </a:rPr>
              <a:t>Type in or paste your text here</a:t>
            </a:r>
          </a:p>
        </p:txBody>
      </p:sp>
      <p:sp>
        <p:nvSpPr>
          <p:cNvPr id="16395" name="Text Placeholder 5"/>
          <p:cNvSpPr txBox="1">
            <a:spLocks/>
          </p:cNvSpPr>
          <p:nvPr/>
        </p:nvSpPr>
        <p:spPr bwMode="auto">
          <a:xfrm>
            <a:off x="11587163" y="5548313"/>
            <a:ext cx="10048875" cy="754062"/>
          </a:xfrm>
          <a:prstGeom prst="rect">
            <a:avLst/>
          </a:prstGeom>
          <a:noFill/>
          <a:ln w="9525">
            <a:solidFill>
              <a:srgbClr val="37476E"/>
            </a:solidFill>
            <a:miter lim="800000"/>
            <a:headEnd/>
            <a:tailEnd/>
          </a:ln>
          <a:extLst>
            <a:ext uri="{909E8E84-426E-40dd-AFC4-6F175D3DCCD1}">
              <a14:hiddenFill xmlns:a14="http://schemas.microsoft.com/office/drawing/2010/main">
                <a:solidFill>
                  <a:srgbClr val="FFFFFF"/>
                </a:solidFill>
              </a14:hiddenFill>
            </a:ext>
          </a:extLst>
        </p:spPr>
        <p:txBody>
          <a:bodyPr lIns="91436" tIns="91436" rIns="91436" bIns="91436" anchor="ctr">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20000"/>
              </a:spcBef>
            </a:pPr>
            <a:r>
              <a:rPr lang="en-US" sz="3700" b="1" u="sng">
                <a:solidFill>
                  <a:srgbClr val="435FAA"/>
                </a:solidFill>
              </a:rPr>
              <a:t>(click to edit)  MATERIALS &amp; METHODS</a:t>
            </a:r>
          </a:p>
        </p:txBody>
      </p:sp>
      <p:sp>
        <p:nvSpPr>
          <p:cNvPr id="16396" name="Text Placeholder 3"/>
          <p:cNvSpPr txBox="1">
            <a:spLocks/>
          </p:cNvSpPr>
          <p:nvPr/>
        </p:nvSpPr>
        <p:spPr bwMode="auto">
          <a:xfrm>
            <a:off x="22258338" y="6378575"/>
            <a:ext cx="10048875"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589" tIns="228589" rIns="228589" bIns="228589">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20000"/>
              </a:spcBef>
            </a:pPr>
            <a:r>
              <a:rPr lang="en-US" sz="2500">
                <a:solidFill>
                  <a:srgbClr val="435FAA"/>
                </a:solidFill>
                <a:cs typeface="Times New Roman" charset="0"/>
              </a:rPr>
              <a:t>Type in or paste your text here</a:t>
            </a:r>
          </a:p>
        </p:txBody>
      </p:sp>
      <p:sp>
        <p:nvSpPr>
          <p:cNvPr id="16397" name="Text Placeholder 5"/>
          <p:cNvSpPr txBox="1">
            <a:spLocks/>
          </p:cNvSpPr>
          <p:nvPr/>
        </p:nvSpPr>
        <p:spPr bwMode="auto">
          <a:xfrm>
            <a:off x="22250400" y="5548313"/>
            <a:ext cx="100584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nchor="ctr">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20000"/>
              </a:spcBef>
            </a:pPr>
            <a:r>
              <a:rPr lang="en-US" sz="3700" b="1" u="sng">
                <a:solidFill>
                  <a:srgbClr val="435FAA"/>
                </a:solidFill>
              </a:rPr>
              <a:t>(click to edit)  RESULTS</a:t>
            </a:r>
          </a:p>
        </p:txBody>
      </p:sp>
      <p:sp>
        <p:nvSpPr>
          <p:cNvPr id="16398" name="Text Placeholder 5"/>
          <p:cNvSpPr txBox="1">
            <a:spLocks/>
          </p:cNvSpPr>
          <p:nvPr/>
        </p:nvSpPr>
        <p:spPr bwMode="auto">
          <a:xfrm>
            <a:off x="32913638" y="5548313"/>
            <a:ext cx="10047287"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nchor="ctr">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20000"/>
              </a:spcBef>
            </a:pPr>
            <a:r>
              <a:rPr lang="en-US" sz="3700" b="1" u="sng">
                <a:solidFill>
                  <a:srgbClr val="435FAA"/>
                </a:solidFill>
              </a:rPr>
              <a:t>(click to edit)  CONCLUSIONS</a:t>
            </a:r>
          </a:p>
        </p:txBody>
      </p:sp>
      <p:sp>
        <p:nvSpPr>
          <p:cNvPr id="16399" name="Text Placeholder 3"/>
          <p:cNvSpPr txBox="1">
            <a:spLocks/>
          </p:cNvSpPr>
          <p:nvPr/>
        </p:nvSpPr>
        <p:spPr bwMode="auto">
          <a:xfrm>
            <a:off x="32913638" y="6378575"/>
            <a:ext cx="10047287"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589" tIns="228589" rIns="228589" bIns="228589">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20000"/>
              </a:spcBef>
            </a:pPr>
            <a:r>
              <a:rPr lang="en-US" sz="2500">
                <a:solidFill>
                  <a:srgbClr val="435FAA"/>
                </a:solidFill>
                <a:cs typeface="Times New Roman" charset="0"/>
              </a:rPr>
              <a:t>Type in or paste your text here</a:t>
            </a:r>
          </a:p>
        </p:txBody>
      </p:sp>
      <p:sp>
        <p:nvSpPr>
          <p:cNvPr id="16400" name="Text Placeholder 5"/>
          <p:cNvSpPr txBox="1">
            <a:spLocks/>
          </p:cNvSpPr>
          <p:nvPr/>
        </p:nvSpPr>
        <p:spPr bwMode="auto">
          <a:xfrm>
            <a:off x="32913638" y="14273213"/>
            <a:ext cx="10047287"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nchor="ctr">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20000"/>
              </a:spcBef>
            </a:pPr>
            <a:r>
              <a:rPr lang="en-US" sz="3700" b="1" u="sng">
                <a:solidFill>
                  <a:srgbClr val="435FAA"/>
                </a:solidFill>
              </a:rPr>
              <a:t>(click to edit)  REFERENCES</a:t>
            </a:r>
          </a:p>
        </p:txBody>
      </p:sp>
      <p:sp>
        <p:nvSpPr>
          <p:cNvPr id="16401" name="Text Placeholder 3"/>
          <p:cNvSpPr txBox="1">
            <a:spLocks/>
          </p:cNvSpPr>
          <p:nvPr/>
        </p:nvSpPr>
        <p:spPr bwMode="auto">
          <a:xfrm>
            <a:off x="32913638" y="15011400"/>
            <a:ext cx="10052050"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589" tIns="228589" rIns="228589" bIns="228589">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20000"/>
              </a:spcBef>
            </a:pPr>
            <a:r>
              <a:rPr lang="en-US" sz="2500">
                <a:solidFill>
                  <a:srgbClr val="32946A"/>
                </a:solidFill>
                <a:cs typeface="Times New Roman" charset="0"/>
              </a:rPr>
              <a:t>Type in or paste your text here</a:t>
            </a:r>
          </a:p>
        </p:txBody>
      </p:sp>
      <p:sp>
        <p:nvSpPr>
          <p:cNvPr id="16402" name="Text Placeholder 5"/>
          <p:cNvSpPr txBox="1">
            <a:spLocks/>
          </p:cNvSpPr>
          <p:nvPr/>
        </p:nvSpPr>
        <p:spPr bwMode="auto">
          <a:xfrm>
            <a:off x="32913638" y="25679400"/>
            <a:ext cx="1004728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nchor="ctr">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20000"/>
              </a:spcBef>
            </a:pPr>
            <a:r>
              <a:rPr lang="en-US" sz="3700" b="1" u="sng">
                <a:solidFill>
                  <a:srgbClr val="435FAA"/>
                </a:solidFill>
              </a:rPr>
              <a:t>(click to edit)  ACKNOWLEDGEMENTS</a:t>
            </a:r>
          </a:p>
        </p:txBody>
      </p:sp>
      <p:sp>
        <p:nvSpPr>
          <p:cNvPr id="16403" name="Text Placeholder 3"/>
          <p:cNvSpPr txBox="1">
            <a:spLocks/>
          </p:cNvSpPr>
          <p:nvPr/>
        </p:nvSpPr>
        <p:spPr bwMode="auto">
          <a:xfrm>
            <a:off x="32913638" y="26433463"/>
            <a:ext cx="10052050"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589" tIns="228589" rIns="228589" bIns="228589">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20000"/>
              </a:spcBef>
            </a:pPr>
            <a:r>
              <a:rPr lang="en-US" sz="2500">
                <a:solidFill>
                  <a:srgbClr val="435FAA"/>
                </a:solidFill>
                <a:cs typeface="Times New Roman" charset="0"/>
              </a:rPr>
              <a:t>Type in or paste your text here</a:t>
            </a:r>
          </a:p>
        </p:txBody>
      </p:sp>
      <p:sp>
        <p:nvSpPr>
          <p:cNvPr id="28" name="Rounded Rectangle 27"/>
          <p:cNvSpPr/>
          <p:nvPr/>
        </p:nvSpPr>
        <p:spPr>
          <a:xfrm>
            <a:off x="922338" y="5475288"/>
            <a:ext cx="10058400" cy="24699912"/>
          </a:xfrm>
          <a:prstGeom prst="roundRect">
            <a:avLst>
              <a:gd name="adj" fmla="val 1956"/>
            </a:avLst>
          </a:prstGeom>
          <a:noFill/>
          <a:ln>
            <a:solidFill>
              <a:srgbClr val="37476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ounded Rectangle 28"/>
          <p:cNvSpPr/>
          <p:nvPr/>
        </p:nvSpPr>
        <p:spPr>
          <a:xfrm>
            <a:off x="11587163" y="5475288"/>
            <a:ext cx="10058400" cy="24699912"/>
          </a:xfrm>
          <a:prstGeom prst="roundRect">
            <a:avLst>
              <a:gd name="adj" fmla="val 1956"/>
            </a:avLst>
          </a:prstGeom>
          <a:noFill/>
          <a:ln>
            <a:solidFill>
              <a:srgbClr val="37476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Rounded Rectangle 29"/>
          <p:cNvSpPr/>
          <p:nvPr/>
        </p:nvSpPr>
        <p:spPr>
          <a:xfrm>
            <a:off x="22253575" y="5475288"/>
            <a:ext cx="10058400" cy="24699912"/>
          </a:xfrm>
          <a:prstGeom prst="roundRect">
            <a:avLst>
              <a:gd name="adj" fmla="val 1956"/>
            </a:avLst>
          </a:prstGeom>
          <a:noFill/>
          <a:ln>
            <a:solidFill>
              <a:srgbClr val="37476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Rounded Rectangle 30"/>
          <p:cNvSpPr/>
          <p:nvPr/>
        </p:nvSpPr>
        <p:spPr>
          <a:xfrm>
            <a:off x="32918400" y="5475288"/>
            <a:ext cx="10058400" cy="24699912"/>
          </a:xfrm>
          <a:prstGeom prst="roundRect">
            <a:avLst>
              <a:gd name="adj" fmla="val 1956"/>
            </a:avLst>
          </a:prstGeom>
          <a:noFill/>
          <a:ln>
            <a:solidFill>
              <a:srgbClr val="37476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 name="Rectangle 31"/>
          <p:cNvSpPr>
            <a:spLocks noChangeArrowheads="1"/>
          </p:cNvSpPr>
          <p:nvPr/>
        </p:nvSpPr>
        <p:spPr bwMode="auto">
          <a:xfrm>
            <a:off x="0" y="0"/>
            <a:ext cx="43891200" cy="30861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6409" name="Text Placeholder 5"/>
          <p:cNvSpPr txBox="1">
            <a:spLocks/>
          </p:cNvSpPr>
          <p:nvPr/>
        </p:nvSpPr>
        <p:spPr bwMode="auto">
          <a:xfrm>
            <a:off x="922338" y="14212888"/>
            <a:ext cx="10050462"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nchor="ctr">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20000"/>
              </a:spcBef>
            </a:pPr>
            <a:r>
              <a:rPr lang="en-US" sz="3700" b="1" u="sng">
                <a:solidFill>
                  <a:srgbClr val="435FAA"/>
                </a:solidFill>
              </a:rPr>
              <a:t>(click to edit)  OBJECTIVES</a:t>
            </a:r>
          </a:p>
        </p:txBody>
      </p:sp>
      <p:sp>
        <p:nvSpPr>
          <p:cNvPr id="16410" name="Text Placeholder 3"/>
          <p:cNvSpPr txBox="1">
            <a:spLocks/>
          </p:cNvSpPr>
          <p:nvPr/>
        </p:nvSpPr>
        <p:spPr bwMode="auto">
          <a:xfrm>
            <a:off x="904875" y="14951075"/>
            <a:ext cx="1005681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589" tIns="228589" rIns="228589" bIns="228589">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20000"/>
              </a:spcBef>
            </a:pPr>
            <a:r>
              <a:rPr lang="en-US" sz="2500">
                <a:solidFill>
                  <a:srgbClr val="435FAA"/>
                </a:solidFill>
                <a:cs typeface="Times New Roman" charset="0"/>
              </a:rPr>
              <a:t>Type in or paste your text here</a:t>
            </a:r>
          </a:p>
        </p:txBody>
      </p:sp>
      <p:sp>
        <p:nvSpPr>
          <p:cNvPr id="16411" name="Text Placeholder 5"/>
          <p:cNvSpPr txBox="1">
            <a:spLocks/>
          </p:cNvSpPr>
          <p:nvPr/>
        </p:nvSpPr>
        <p:spPr bwMode="auto">
          <a:xfrm>
            <a:off x="947738" y="18272125"/>
            <a:ext cx="10050462"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nchor="ctr">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20000"/>
              </a:spcBef>
            </a:pPr>
            <a:r>
              <a:rPr lang="en-US" sz="3700" b="1" u="sng">
                <a:solidFill>
                  <a:srgbClr val="435FAA"/>
                </a:solidFill>
              </a:rPr>
              <a:t>(click to edit)  Background</a:t>
            </a:r>
          </a:p>
        </p:txBody>
      </p:sp>
      <p:sp>
        <p:nvSpPr>
          <p:cNvPr id="16412" name="Text Placeholder 3"/>
          <p:cNvSpPr txBox="1">
            <a:spLocks/>
          </p:cNvSpPr>
          <p:nvPr/>
        </p:nvSpPr>
        <p:spPr bwMode="auto">
          <a:xfrm>
            <a:off x="930275" y="19011900"/>
            <a:ext cx="1005681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589" tIns="228589" rIns="228589" bIns="228589">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20000"/>
              </a:spcBef>
            </a:pPr>
            <a:r>
              <a:rPr lang="en-US" sz="2500">
                <a:solidFill>
                  <a:srgbClr val="435FAA"/>
                </a:solidFill>
                <a:cs typeface="Times New Roman" charset="0"/>
              </a:rPr>
              <a:t>Type in or paste your text here</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100000">
              <a:srgbClr val="FFFFFF"/>
            </a:gs>
          </a:gsLst>
          <a:lin ang="5400000"/>
        </a:gradFill>
        <a:effectLst/>
      </p:bgPr>
    </p:bg>
    <p:spTree>
      <p:nvGrpSpPr>
        <p:cNvPr id="1" name=""/>
        <p:cNvGrpSpPr/>
        <p:nvPr/>
      </p:nvGrpSpPr>
      <p:grpSpPr>
        <a:xfrm>
          <a:off x="0" y="0"/>
          <a:ext cx="0" cy="0"/>
          <a:chOff x="0" y="0"/>
          <a:chExt cx="0" cy="0"/>
        </a:xfrm>
      </p:grpSpPr>
      <p:sp>
        <p:nvSpPr>
          <p:cNvPr id="17" name="Rounded Rectangle 16"/>
          <p:cNvSpPr/>
          <p:nvPr/>
        </p:nvSpPr>
        <p:spPr>
          <a:xfrm>
            <a:off x="0" y="-317500"/>
            <a:ext cx="43891200" cy="5156200"/>
          </a:xfrm>
          <a:prstGeom prst="roundRect">
            <a:avLst>
              <a:gd name="adj" fmla="val 1956"/>
            </a:avLst>
          </a:prstGeom>
          <a:gradFill flip="none" rotWithShape="1">
            <a:gsLst>
              <a:gs pos="0">
                <a:srgbClr val="CCE3BC"/>
              </a:gs>
              <a:gs pos="100000">
                <a:srgbClr val="FFFFFF"/>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Rounded Rectangle 1"/>
          <p:cNvSpPr/>
          <p:nvPr/>
        </p:nvSpPr>
        <p:spPr>
          <a:xfrm>
            <a:off x="922338" y="5475288"/>
            <a:ext cx="10058400" cy="24699912"/>
          </a:xfrm>
          <a:prstGeom prst="roundRect">
            <a:avLst>
              <a:gd name="adj" fmla="val 1956"/>
            </a:avLst>
          </a:prstGeom>
          <a:gradFill flip="none" rotWithShape="1">
            <a:gsLst>
              <a:gs pos="0">
                <a:srgbClr val="CCE3BC"/>
              </a:gs>
              <a:gs pos="100000">
                <a:srgbClr val="FFFFFF"/>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Rounded Rectangle 2"/>
          <p:cNvSpPr/>
          <p:nvPr/>
        </p:nvSpPr>
        <p:spPr>
          <a:xfrm>
            <a:off x="11587163" y="5475288"/>
            <a:ext cx="10058400" cy="24699912"/>
          </a:xfrm>
          <a:prstGeom prst="roundRect">
            <a:avLst>
              <a:gd name="adj" fmla="val 1956"/>
            </a:avLst>
          </a:prstGeom>
          <a:gradFill flip="none" rotWithShape="1">
            <a:gsLst>
              <a:gs pos="0">
                <a:srgbClr val="CCE3BC"/>
              </a:gs>
              <a:gs pos="100000">
                <a:srgbClr val="FFFFFF"/>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ounded Rectangle 3"/>
          <p:cNvSpPr/>
          <p:nvPr/>
        </p:nvSpPr>
        <p:spPr>
          <a:xfrm>
            <a:off x="22253575" y="5475288"/>
            <a:ext cx="10058400" cy="24699912"/>
          </a:xfrm>
          <a:prstGeom prst="roundRect">
            <a:avLst>
              <a:gd name="adj" fmla="val 1956"/>
            </a:avLst>
          </a:prstGeom>
          <a:gradFill flip="none" rotWithShape="1">
            <a:gsLst>
              <a:gs pos="0">
                <a:srgbClr val="CCE3BC"/>
              </a:gs>
              <a:gs pos="100000">
                <a:srgbClr val="FFFFFF"/>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ounded Rectangle 4"/>
          <p:cNvSpPr/>
          <p:nvPr/>
        </p:nvSpPr>
        <p:spPr>
          <a:xfrm>
            <a:off x="32918400" y="5475288"/>
            <a:ext cx="10058400" cy="24699912"/>
          </a:xfrm>
          <a:prstGeom prst="roundRect">
            <a:avLst>
              <a:gd name="adj" fmla="val 1956"/>
            </a:avLst>
          </a:prstGeom>
          <a:gradFill flip="none" rotWithShape="1">
            <a:gsLst>
              <a:gs pos="0">
                <a:srgbClr val="CCE3BC"/>
              </a:gs>
              <a:gs pos="100000">
                <a:srgbClr val="FFFFFF"/>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29"/>
          <p:cNvSpPr>
            <a:spLocks noChangeArrowheads="1"/>
          </p:cNvSpPr>
          <p:nvPr/>
        </p:nvSpPr>
        <p:spPr bwMode="auto">
          <a:xfrm>
            <a:off x="0" y="4610100"/>
            <a:ext cx="43891200" cy="228600"/>
          </a:xfrm>
          <a:prstGeom prst="rect">
            <a:avLst/>
          </a:prstGeom>
          <a:gradFill rotWithShape="0">
            <a:gsLst>
              <a:gs pos="0">
                <a:srgbClr val="CC3300"/>
              </a:gs>
              <a:gs pos="50000">
                <a:srgbClr val="FF9900"/>
              </a:gs>
              <a:gs pos="100000">
                <a:srgbClr val="CC33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pic>
        <p:nvPicPr>
          <p:cNvPr id="17416" name="Picture 73" descr="skyline_logo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104900"/>
            <a:ext cx="4670425" cy="273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7" name="Text Placeholder 76"/>
          <p:cNvSpPr txBox="1">
            <a:spLocks/>
          </p:cNvSpPr>
          <p:nvPr/>
        </p:nvSpPr>
        <p:spPr bwMode="auto">
          <a:xfrm>
            <a:off x="5932488" y="3384550"/>
            <a:ext cx="31999237"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20000"/>
              </a:spcBef>
            </a:pPr>
            <a:r>
              <a:rPr lang="en-US" sz="6000">
                <a:solidFill>
                  <a:srgbClr val="37476E"/>
                </a:solidFill>
                <a:latin typeface="Arial" charset="0"/>
                <a:cs typeface="Arial" charset="0"/>
              </a:rPr>
              <a:t>Biology Department, Skyline College, San Bruno CA</a:t>
            </a:r>
          </a:p>
        </p:txBody>
      </p:sp>
      <p:sp>
        <p:nvSpPr>
          <p:cNvPr id="10" name="Text Placeholder 76"/>
          <p:cNvSpPr txBox="1">
            <a:spLocks/>
          </p:cNvSpPr>
          <p:nvPr/>
        </p:nvSpPr>
        <p:spPr>
          <a:xfrm>
            <a:off x="5932488" y="2103438"/>
            <a:ext cx="31999237" cy="1281112"/>
          </a:xfrm>
          <a:prstGeom prst="rect">
            <a:avLst/>
          </a:prstGeom>
        </p:spPr>
        <p:txBody>
          <a:bodyPr anchorCtr="1">
            <a:normAutofit fontScale="92500" lnSpcReduction="10000"/>
          </a:bodyPr>
          <a:lstStyle>
            <a:lvl1pPr marL="0" indent="0" algn="ctr" defTabSz="4267200" rtl="0" eaLnBrk="0" fontAlgn="base" hangingPunct="0">
              <a:spcBef>
                <a:spcPct val="20000"/>
              </a:spcBef>
              <a:spcAft>
                <a:spcPct val="0"/>
              </a:spcAft>
              <a:buFontTx/>
              <a:buNone/>
              <a:defRPr sz="8800">
                <a:solidFill>
                  <a:schemeClr val="bg1"/>
                </a:solidFill>
                <a:latin typeface="+mj-lt"/>
                <a:ea typeface="+mn-ea"/>
                <a:cs typeface="+mn-cs"/>
              </a:defRPr>
            </a:lvl1pPr>
            <a:lvl2pPr marL="3467100" indent="-1333500" algn="l" defTabSz="4267200" rtl="0" eaLnBrk="0" fontAlgn="base" hangingPunct="0">
              <a:spcBef>
                <a:spcPct val="20000"/>
              </a:spcBef>
              <a:spcAft>
                <a:spcPct val="0"/>
              </a:spcAft>
              <a:buFontTx/>
              <a:buNone/>
              <a:defRPr sz="7200">
                <a:solidFill>
                  <a:schemeClr val="tx1"/>
                </a:solidFill>
                <a:latin typeface="+mn-lt"/>
                <a:ea typeface="+mn-ea"/>
              </a:defRPr>
            </a:lvl2pPr>
            <a:lvl3pPr marL="5334000" indent="-1066800" algn="l" defTabSz="4267200" rtl="0" eaLnBrk="0" fontAlgn="base" hangingPunct="0">
              <a:spcBef>
                <a:spcPct val="20000"/>
              </a:spcBef>
              <a:spcAft>
                <a:spcPct val="0"/>
              </a:spcAft>
              <a:buFontTx/>
              <a:buNone/>
              <a:defRPr sz="7200">
                <a:solidFill>
                  <a:schemeClr val="tx1"/>
                </a:solidFill>
                <a:latin typeface="+mn-lt"/>
                <a:ea typeface="+mn-ea"/>
              </a:defRPr>
            </a:lvl3pPr>
            <a:lvl4pPr marL="7467600" indent="-1066800" algn="l" defTabSz="4267200" rtl="0" eaLnBrk="0" fontAlgn="base" hangingPunct="0">
              <a:spcBef>
                <a:spcPct val="20000"/>
              </a:spcBef>
              <a:spcAft>
                <a:spcPct val="0"/>
              </a:spcAft>
              <a:buFontTx/>
              <a:buNone/>
              <a:defRPr sz="7200">
                <a:solidFill>
                  <a:schemeClr val="tx1"/>
                </a:solidFill>
                <a:latin typeface="+mn-lt"/>
                <a:ea typeface="+mn-ea"/>
              </a:defRPr>
            </a:lvl4pPr>
            <a:lvl5pPr marL="9601200" indent="-1066800" algn="l" defTabSz="4267200" rtl="0" eaLnBrk="0" fontAlgn="base" hangingPunct="0">
              <a:spcBef>
                <a:spcPct val="20000"/>
              </a:spcBef>
              <a:spcAft>
                <a:spcPct val="0"/>
              </a:spcAft>
              <a:buFontTx/>
              <a:buNone/>
              <a:defRPr sz="7200">
                <a:solidFill>
                  <a:schemeClr val="tx1"/>
                </a:solidFill>
                <a:latin typeface="+mn-lt"/>
                <a:ea typeface="+mn-ea"/>
              </a:defRPr>
            </a:lvl5pPr>
            <a:lvl6pPr marL="10058400" indent="-1066800" algn="l" defTabSz="4267200" rtl="0" eaLnBrk="0" fontAlgn="base" hangingPunct="0">
              <a:spcBef>
                <a:spcPct val="20000"/>
              </a:spcBef>
              <a:spcAft>
                <a:spcPct val="0"/>
              </a:spcAft>
              <a:buChar char="»"/>
              <a:defRPr sz="9300">
                <a:solidFill>
                  <a:schemeClr val="tx1"/>
                </a:solidFill>
                <a:latin typeface="+mn-lt"/>
                <a:ea typeface="+mn-ea"/>
              </a:defRPr>
            </a:lvl6pPr>
            <a:lvl7pPr marL="10515600" indent="-1066800" algn="l" defTabSz="4267200" rtl="0" eaLnBrk="0" fontAlgn="base" hangingPunct="0">
              <a:spcBef>
                <a:spcPct val="20000"/>
              </a:spcBef>
              <a:spcAft>
                <a:spcPct val="0"/>
              </a:spcAft>
              <a:buChar char="»"/>
              <a:defRPr sz="9300">
                <a:solidFill>
                  <a:schemeClr val="tx1"/>
                </a:solidFill>
                <a:latin typeface="+mn-lt"/>
                <a:ea typeface="+mn-ea"/>
              </a:defRPr>
            </a:lvl7pPr>
            <a:lvl8pPr marL="10972800" indent="-1066800" algn="l" defTabSz="4267200" rtl="0" eaLnBrk="0" fontAlgn="base" hangingPunct="0">
              <a:spcBef>
                <a:spcPct val="20000"/>
              </a:spcBef>
              <a:spcAft>
                <a:spcPct val="0"/>
              </a:spcAft>
              <a:buChar char="»"/>
              <a:defRPr sz="9300">
                <a:solidFill>
                  <a:schemeClr val="tx1"/>
                </a:solidFill>
                <a:latin typeface="+mn-lt"/>
                <a:ea typeface="+mn-ea"/>
              </a:defRPr>
            </a:lvl8pPr>
            <a:lvl9pPr marL="11430000" indent="-1066800" algn="l" defTabSz="4267200" rtl="0" eaLnBrk="0" fontAlgn="base" hangingPunct="0">
              <a:spcBef>
                <a:spcPct val="20000"/>
              </a:spcBef>
              <a:spcAft>
                <a:spcPct val="0"/>
              </a:spcAft>
              <a:buChar char="»"/>
              <a:defRPr sz="9300">
                <a:solidFill>
                  <a:schemeClr val="tx1"/>
                </a:solidFill>
                <a:latin typeface="+mn-lt"/>
                <a:ea typeface="+mn-ea"/>
              </a:defRPr>
            </a:lvl9pPr>
          </a:lstStyle>
          <a:p>
            <a:pPr>
              <a:defRPr/>
            </a:pPr>
            <a:r>
              <a:rPr lang="en-US" dirty="0" smtClean="0">
                <a:solidFill>
                  <a:srgbClr val="37476E"/>
                </a:solidFill>
                <a:latin typeface="Arial"/>
                <a:cs typeface="Arial"/>
              </a:rPr>
              <a:t>Click here to add authors</a:t>
            </a:r>
            <a:endParaRPr lang="en-US" dirty="0">
              <a:solidFill>
                <a:srgbClr val="37476E"/>
              </a:solidFill>
              <a:latin typeface="Arial"/>
              <a:cs typeface="Arial"/>
            </a:endParaRPr>
          </a:p>
        </p:txBody>
      </p:sp>
      <p:sp>
        <p:nvSpPr>
          <p:cNvPr id="11" name="Text Placeholder 76"/>
          <p:cNvSpPr txBox="1">
            <a:spLocks/>
          </p:cNvSpPr>
          <p:nvPr/>
        </p:nvSpPr>
        <p:spPr>
          <a:xfrm>
            <a:off x="5932488" y="465138"/>
            <a:ext cx="31999237" cy="1638300"/>
          </a:xfrm>
          <a:prstGeom prst="rect">
            <a:avLst/>
          </a:prstGeom>
        </p:spPr>
        <p:txBody>
          <a:bodyPr anchorCtr="1">
            <a:normAutofit fontScale="92500" lnSpcReduction="10000"/>
          </a:bodyPr>
          <a:lstStyle>
            <a:lvl1pPr marL="0" indent="0" algn="ctr" defTabSz="4267200" rtl="0" eaLnBrk="0" fontAlgn="base" hangingPunct="0">
              <a:spcBef>
                <a:spcPct val="20000"/>
              </a:spcBef>
              <a:spcAft>
                <a:spcPct val="0"/>
              </a:spcAft>
              <a:buFontTx/>
              <a:buNone/>
              <a:defRPr sz="11500">
                <a:solidFill>
                  <a:schemeClr val="bg1"/>
                </a:solidFill>
                <a:latin typeface="+mj-lt"/>
                <a:ea typeface="+mn-ea"/>
                <a:cs typeface="+mn-cs"/>
              </a:defRPr>
            </a:lvl1pPr>
            <a:lvl2pPr marL="3467100" indent="-1333500" algn="l" defTabSz="4267200" rtl="0" eaLnBrk="0" fontAlgn="base" hangingPunct="0">
              <a:spcBef>
                <a:spcPct val="20000"/>
              </a:spcBef>
              <a:spcAft>
                <a:spcPct val="0"/>
              </a:spcAft>
              <a:buFontTx/>
              <a:buNone/>
              <a:defRPr sz="7200">
                <a:solidFill>
                  <a:schemeClr val="tx1"/>
                </a:solidFill>
                <a:latin typeface="+mn-lt"/>
                <a:ea typeface="+mn-ea"/>
              </a:defRPr>
            </a:lvl2pPr>
            <a:lvl3pPr marL="5334000" indent="-1066800" algn="l" defTabSz="4267200" rtl="0" eaLnBrk="0" fontAlgn="base" hangingPunct="0">
              <a:spcBef>
                <a:spcPct val="20000"/>
              </a:spcBef>
              <a:spcAft>
                <a:spcPct val="0"/>
              </a:spcAft>
              <a:buFontTx/>
              <a:buNone/>
              <a:defRPr sz="7200">
                <a:solidFill>
                  <a:schemeClr val="tx1"/>
                </a:solidFill>
                <a:latin typeface="+mn-lt"/>
                <a:ea typeface="+mn-ea"/>
              </a:defRPr>
            </a:lvl3pPr>
            <a:lvl4pPr marL="7467600" indent="-1066800" algn="l" defTabSz="4267200" rtl="0" eaLnBrk="0" fontAlgn="base" hangingPunct="0">
              <a:spcBef>
                <a:spcPct val="20000"/>
              </a:spcBef>
              <a:spcAft>
                <a:spcPct val="0"/>
              </a:spcAft>
              <a:buFontTx/>
              <a:buNone/>
              <a:defRPr sz="7200">
                <a:solidFill>
                  <a:schemeClr val="tx1"/>
                </a:solidFill>
                <a:latin typeface="+mn-lt"/>
                <a:ea typeface="+mn-ea"/>
              </a:defRPr>
            </a:lvl4pPr>
            <a:lvl5pPr marL="9601200" indent="-1066800" algn="l" defTabSz="4267200" rtl="0" eaLnBrk="0" fontAlgn="base" hangingPunct="0">
              <a:spcBef>
                <a:spcPct val="20000"/>
              </a:spcBef>
              <a:spcAft>
                <a:spcPct val="0"/>
              </a:spcAft>
              <a:buFontTx/>
              <a:buNone/>
              <a:defRPr sz="7200">
                <a:solidFill>
                  <a:schemeClr val="tx1"/>
                </a:solidFill>
                <a:latin typeface="+mn-lt"/>
                <a:ea typeface="+mn-ea"/>
              </a:defRPr>
            </a:lvl5pPr>
            <a:lvl6pPr marL="10058400" indent="-1066800" algn="l" defTabSz="4267200" rtl="0" eaLnBrk="0" fontAlgn="base" hangingPunct="0">
              <a:spcBef>
                <a:spcPct val="20000"/>
              </a:spcBef>
              <a:spcAft>
                <a:spcPct val="0"/>
              </a:spcAft>
              <a:buChar char="»"/>
              <a:defRPr sz="9300">
                <a:solidFill>
                  <a:schemeClr val="tx1"/>
                </a:solidFill>
                <a:latin typeface="+mn-lt"/>
                <a:ea typeface="+mn-ea"/>
              </a:defRPr>
            </a:lvl6pPr>
            <a:lvl7pPr marL="10515600" indent="-1066800" algn="l" defTabSz="4267200" rtl="0" eaLnBrk="0" fontAlgn="base" hangingPunct="0">
              <a:spcBef>
                <a:spcPct val="20000"/>
              </a:spcBef>
              <a:spcAft>
                <a:spcPct val="0"/>
              </a:spcAft>
              <a:buChar char="»"/>
              <a:defRPr sz="9300">
                <a:solidFill>
                  <a:schemeClr val="tx1"/>
                </a:solidFill>
                <a:latin typeface="+mn-lt"/>
                <a:ea typeface="+mn-ea"/>
              </a:defRPr>
            </a:lvl7pPr>
            <a:lvl8pPr marL="10972800" indent="-1066800" algn="l" defTabSz="4267200" rtl="0" eaLnBrk="0" fontAlgn="base" hangingPunct="0">
              <a:spcBef>
                <a:spcPct val="20000"/>
              </a:spcBef>
              <a:spcAft>
                <a:spcPct val="0"/>
              </a:spcAft>
              <a:buChar char="»"/>
              <a:defRPr sz="9300">
                <a:solidFill>
                  <a:schemeClr val="tx1"/>
                </a:solidFill>
                <a:latin typeface="+mn-lt"/>
                <a:ea typeface="+mn-ea"/>
              </a:defRPr>
            </a:lvl8pPr>
            <a:lvl9pPr marL="11430000" indent="-1066800" algn="l" defTabSz="4267200" rtl="0" eaLnBrk="0" fontAlgn="base" hangingPunct="0">
              <a:spcBef>
                <a:spcPct val="20000"/>
              </a:spcBef>
              <a:spcAft>
                <a:spcPct val="0"/>
              </a:spcAft>
              <a:buChar char="»"/>
              <a:defRPr sz="9300">
                <a:solidFill>
                  <a:schemeClr val="tx1"/>
                </a:solidFill>
                <a:latin typeface="+mn-lt"/>
                <a:ea typeface="+mn-ea"/>
              </a:defRPr>
            </a:lvl9pPr>
          </a:lstStyle>
          <a:p>
            <a:pPr>
              <a:defRPr/>
            </a:pPr>
            <a:r>
              <a:rPr lang="en-US" dirty="0" smtClean="0">
                <a:solidFill>
                  <a:srgbClr val="37476E"/>
                </a:solidFill>
                <a:latin typeface="Arial"/>
                <a:cs typeface="Arial"/>
              </a:rPr>
              <a:t>Click here to add title</a:t>
            </a:r>
            <a:endParaRPr lang="en-US" dirty="0">
              <a:solidFill>
                <a:srgbClr val="37476E"/>
              </a:solidFill>
              <a:latin typeface="Arial"/>
              <a:cs typeface="Arial"/>
            </a:endParaRPr>
          </a:p>
        </p:txBody>
      </p:sp>
      <p:sp>
        <p:nvSpPr>
          <p:cNvPr id="23" name="Text Placeholder 3"/>
          <p:cNvSpPr txBox="1">
            <a:spLocks/>
          </p:cNvSpPr>
          <p:nvPr/>
        </p:nvSpPr>
        <p:spPr bwMode="auto">
          <a:xfrm>
            <a:off x="904875" y="6378575"/>
            <a:ext cx="10056813" cy="84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lIns="228589" tIns="228589" rIns="228589" bIns="228589">
            <a:spAutoFit/>
          </a:bodyPr>
          <a:lstStyle>
            <a:defPPr>
              <a:defRPr lang="en-US"/>
            </a:defPPr>
            <a:lvl1pPr marL="0" indent="0" algn="l" defTabSz="4267200" rtl="0" eaLnBrk="0" fontAlgn="base" hangingPunct="0">
              <a:spcBef>
                <a:spcPct val="0"/>
              </a:spcBef>
              <a:spcAft>
                <a:spcPct val="0"/>
              </a:spcAft>
              <a:buNone/>
              <a:defRPr sz="2500" kern="1200">
                <a:solidFill>
                  <a:schemeClr val="accent5">
                    <a:lumMod val="50000"/>
                  </a:schemeClr>
                </a:solidFill>
                <a:latin typeface="Times New Roman" pitchFamily="18" charset="0"/>
                <a:ea typeface="ＭＳ Ｐゴシック" charset="0"/>
                <a:cs typeface="Times New Roman" pitchFamily="18" charset="0"/>
              </a:defRPr>
            </a:lvl1pPr>
            <a:lvl2pPr marL="1485825" indent="-571471" algn="l" rtl="0" eaLnBrk="0" fontAlgn="base" hangingPunct="0">
              <a:spcBef>
                <a:spcPct val="0"/>
              </a:spcBef>
              <a:spcAft>
                <a:spcPct val="0"/>
              </a:spcAft>
              <a:defRPr sz="2500" kern="1200">
                <a:solidFill>
                  <a:schemeClr val="tx1"/>
                </a:solidFill>
                <a:latin typeface="Trebuchet MS" pitchFamily="34" charset="0"/>
                <a:ea typeface="ＭＳ Ｐゴシック" charset="0"/>
                <a:cs typeface="+mn-cs"/>
              </a:defRPr>
            </a:lvl2pPr>
            <a:lvl3pPr marL="2057297" indent="-571471" algn="l" rtl="0" eaLnBrk="0" fontAlgn="base" hangingPunct="0">
              <a:spcBef>
                <a:spcPct val="0"/>
              </a:spcBef>
              <a:spcAft>
                <a:spcPct val="0"/>
              </a:spcAft>
              <a:defRPr sz="2500" kern="1200">
                <a:solidFill>
                  <a:schemeClr val="tx1"/>
                </a:solidFill>
                <a:latin typeface="Trebuchet MS" pitchFamily="34" charset="0"/>
                <a:ea typeface="ＭＳ Ｐゴシック" charset="0"/>
                <a:cs typeface="+mn-cs"/>
              </a:defRPr>
            </a:lvl3pPr>
            <a:lvl4pPr marL="2685916" indent="-628619" algn="l" rtl="0" eaLnBrk="0" fontAlgn="base" hangingPunct="0">
              <a:spcBef>
                <a:spcPct val="0"/>
              </a:spcBef>
              <a:spcAft>
                <a:spcPct val="0"/>
              </a:spcAft>
              <a:defRPr sz="2500" kern="1200">
                <a:solidFill>
                  <a:schemeClr val="tx1"/>
                </a:solidFill>
                <a:latin typeface="Trebuchet MS" pitchFamily="34" charset="0"/>
                <a:ea typeface="ＭＳ Ｐゴシック" charset="0"/>
                <a:cs typeface="+mn-cs"/>
              </a:defRPr>
            </a:lvl4pPr>
            <a:lvl5pPr marL="3143093" indent="-457177" algn="l" rtl="0" eaLnBrk="0" fontAlgn="base" hangingPunct="0">
              <a:spcBef>
                <a:spcPct val="0"/>
              </a:spcBef>
              <a:spcAft>
                <a:spcPct val="0"/>
              </a:spcAft>
              <a:defRPr sz="2500" kern="1200">
                <a:solidFill>
                  <a:schemeClr val="tx1"/>
                </a:solidFill>
                <a:latin typeface="Trebuchet MS" pitchFamily="34"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a:lstStyle>
          <a:p>
            <a:pPr>
              <a:defRPr/>
            </a:pPr>
            <a:r>
              <a:rPr lang="en-US" dirty="0" smtClean="0">
                <a:solidFill>
                  <a:srgbClr val="435FAA"/>
                </a:solidFill>
              </a:rPr>
              <a:t>Type in or paste your text here</a:t>
            </a:r>
            <a:endParaRPr lang="en-US" dirty="0">
              <a:solidFill>
                <a:srgbClr val="435FAA"/>
              </a:solidFill>
            </a:endParaRPr>
          </a:p>
        </p:txBody>
      </p:sp>
      <p:sp>
        <p:nvSpPr>
          <p:cNvPr id="24" name="Text Placeholder 5"/>
          <p:cNvSpPr txBox="1">
            <a:spLocks/>
          </p:cNvSpPr>
          <p:nvPr/>
        </p:nvSpPr>
        <p:spPr bwMode="auto">
          <a:xfrm>
            <a:off x="922338" y="5548313"/>
            <a:ext cx="10048875" cy="754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lIns="91436" tIns="91436" rIns="91436" bIns="91436" anchor="ctr">
            <a:spAutoFit/>
          </a:bodyPr>
          <a:lstStyle>
            <a:defPPr>
              <a:defRPr lang="en-US"/>
            </a:defPPr>
            <a:lvl1pPr marL="0" indent="0" algn="ctr" defTabSz="4267200" rtl="0" eaLnBrk="0" fontAlgn="base" hangingPunct="0">
              <a:spcBef>
                <a:spcPct val="0"/>
              </a:spcBef>
              <a:spcAft>
                <a:spcPct val="0"/>
              </a:spcAft>
              <a:buNone/>
              <a:defRPr sz="3700" b="1" u="sng" kern="1200" baseline="0">
                <a:solidFill>
                  <a:schemeClr val="accent5">
                    <a:lumMod val="50000"/>
                  </a:schemeClr>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a:lstStyle>
          <a:p>
            <a:pPr>
              <a:defRPr/>
            </a:pPr>
            <a:r>
              <a:rPr lang="en-US" dirty="0" smtClean="0">
                <a:solidFill>
                  <a:srgbClr val="435FAA"/>
                </a:solidFill>
              </a:rPr>
              <a:t>(click to edit) \ABSTRACT</a:t>
            </a:r>
            <a:endParaRPr lang="en-US" dirty="0">
              <a:solidFill>
                <a:srgbClr val="435FAA"/>
              </a:solidFill>
            </a:endParaRPr>
          </a:p>
        </p:txBody>
      </p:sp>
      <p:sp>
        <p:nvSpPr>
          <p:cNvPr id="17422" name="Text Placeholder 3"/>
          <p:cNvSpPr txBox="1">
            <a:spLocks/>
          </p:cNvSpPr>
          <p:nvPr/>
        </p:nvSpPr>
        <p:spPr bwMode="auto">
          <a:xfrm>
            <a:off x="11587163" y="6378575"/>
            <a:ext cx="10048875"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589" tIns="228589" rIns="228589" bIns="228589">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20000"/>
              </a:spcBef>
            </a:pPr>
            <a:r>
              <a:rPr lang="en-US" sz="2500">
                <a:solidFill>
                  <a:srgbClr val="435FAA"/>
                </a:solidFill>
                <a:cs typeface="Times New Roman" charset="0"/>
              </a:rPr>
              <a:t>Type in or paste your text here</a:t>
            </a:r>
          </a:p>
        </p:txBody>
      </p:sp>
      <p:sp>
        <p:nvSpPr>
          <p:cNvPr id="17423" name="Text Placeholder 3"/>
          <p:cNvSpPr txBox="1">
            <a:spLocks/>
          </p:cNvSpPr>
          <p:nvPr/>
        </p:nvSpPr>
        <p:spPr bwMode="auto">
          <a:xfrm>
            <a:off x="22258338" y="6378575"/>
            <a:ext cx="10048875"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589" tIns="228589" rIns="228589" bIns="228589">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20000"/>
              </a:spcBef>
            </a:pPr>
            <a:r>
              <a:rPr lang="en-US" sz="2500">
                <a:solidFill>
                  <a:srgbClr val="435FAA"/>
                </a:solidFill>
                <a:cs typeface="Times New Roman" charset="0"/>
              </a:rPr>
              <a:t>Type in or paste your text here</a:t>
            </a:r>
          </a:p>
        </p:txBody>
      </p:sp>
      <p:sp>
        <p:nvSpPr>
          <p:cNvPr id="17424" name="Text Placeholder 5"/>
          <p:cNvSpPr txBox="1">
            <a:spLocks/>
          </p:cNvSpPr>
          <p:nvPr/>
        </p:nvSpPr>
        <p:spPr bwMode="auto">
          <a:xfrm>
            <a:off x="22250400" y="5548313"/>
            <a:ext cx="100584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nchor="ctr">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20000"/>
              </a:spcBef>
            </a:pPr>
            <a:r>
              <a:rPr lang="en-US" sz="3700" b="1" u="sng">
                <a:solidFill>
                  <a:srgbClr val="435FAA"/>
                </a:solidFill>
              </a:rPr>
              <a:t>(click to edit)  RESULTS</a:t>
            </a:r>
          </a:p>
        </p:txBody>
      </p:sp>
      <p:sp>
        <p:nvSpPr>
          <p:cNvPr id="17425" name="Text Placeholder 5"/>
          <p:cNvSpPr txBox="1">
            <a:spLocks/>
          </p:cNvSpPr>
          <p:nvPr/>
        </p:nvSpPr>
        <p:spPr bwMode="auto">
          <a:xfrm>
            <a:off x="32913638" y="5548313"/>
            <a:ext cx="10047287"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nchor="ctr">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20000"/>
              </a:spcBef>
            </a:pPr>
            <a:r>
              <a:rPr lang="en-US" sz="3700" b="1" u="sng">
                <a:solidFill>
                  <a:srgbClr val="435FAA"/>
                </a:solidFill>
              </a:rPr>
              <a:t>(click to edit)  CONCLUSIONS</a:t>
            </a:r>
          </a:p>
        </p:txBody>
      </p:sp>
      <p:sp>
        <p:nvSpPr>
          <p:cNvPr id="17426" name="Text Placeholder 3"/>
          <p:cNvSpPr txBox="1">
            <a:spLocks/>
          </p:cNvSpPr>
          <p:nvPr/>
        </p:nvSpPr>
        <p:spPr bwMode="auto">
          <a:xfrm>
            <a:off x="32913638" y="6378575"/>
            <a:ext cx="10047287"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589" tIns="228589" rIns="228589" bIns="228589">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20000"/>
              </a:spcBef>
            </a:pPr>
            <a:r>
              <a:rPr lang="en-US" sz="2500">
                <a:solidFill>
                  <a:srgbClr val="435FAA"/>
                </a:solidFill>
                <a:cs typeface="Times New Roman" charset="0"/>
              </a:rPr>
              <a:t>Type in or paste your text here</a:t>
            </a:r>
          </a:p>
        </p:txBody>
      </p:sp>
      <p:sp>
        <p:nvSpPr>
          <p:cNvPr id="17427" name="Text Placeholder 5"/>
          <p:cNvSpPr txBox="1">
            <a:spLocks/>
          </p:cNvSpPr>
          <p:nvPr/>
        </p:nvSpPr>
        <p:spPr bwMode="auto">
          <a:xfrm>
            <a:off x="32913638" y="14273213"/>
            <a:ext cx="10047287"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nchor="ctr">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20000"/>
              </a:spcBef>
            </a:pPr>
            <a:r>
              <a:rPr lang="en-US" sz="3700" b="1" u="sng">
                <a:solidFill>
                  <a:srgbClr val="435FAA"/>
                </a:solidFill>
              </a:rPr>
              <a:t>(click to edit)  REFERENCES</a:t>
            </a:r>
          </a:p>
        </p:txBody>
      </p:sp>
      <p:sp>
        <p:nvSpPr>
          <p:cNvPr id="17428" name="Text Placeholder 3"/>
          <p:cNvSpPr txBox="1">
            <a:spLocks/>
          </p:cNvSpPr>
          <p:nvPr/>
        </p:nvSpPr>
        <p:spPr bwMode="auto">
          <a:xfrm>
            <a:off x="32913638" y="15011400"/>
            <a:ext cx="10052050"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589" tIns="228589" rIns="228589" bIns="228589">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20000"/>
              </a:spcBef>
            </a:pPr>
            <a:r>
              <a:rPr lang="en-US" sz="2500">
                <a:solidFill>
                  <a:srgbClr val="32946A"/>
                </a:solidFill>
                <a:cs typeface="Times New Roman" charset="0"/>
              </a:rPr>
              <a:t>Type in or paste your text here</a:t>
            </a:r>
          </a:p>
        </p:txBody>
      </p:sp>
      <p:sp>
        <p:nvSpPr>
          <p:cNvPr id="17429" name="Text Placeholder 5"/>
          <p:cNvSpPr txBox="1">
            <a:spLocks/>
          </p:cNvSpPr>
          <p:nvPr/>
        </p:nvSpPr>
        <p:spPr bwMode="auto">
          <a:xfrm>
            <a:off x="32913638" y="25679400"/>
            <a:ext cx="1004728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nchor="ctr">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20000"/>
              </a:spcBef>
            </a:pPr>
            <a:r>
              <a:rPr lang="en-US" sz="3700" b="1" u="sng">
                <a:solidFill>
                  <a:srgbClr val="435FAA"/>
                </a:solidFill>
              </a:rPr>
              <a:t>(click to edit)  ACKNOWLEDGEMENTS</a:t>
            </a:r>
          </a:p>
        </p:txBody>
      </p:sp>
      <p:sp>
        <p:nvSpPr>
          <p:cNvPr id="17430" name="Text Placeholder 3"/>
          <p:cNvSpPr txBox="1">
            <a:spLocks/>
          </p:cNvSpPr>
          <p:nvPr/>
        </p:nvSpPr>
        <p:spPr bwMode="auto">
          <a:xfrm>
            <a:off x="32913638" y="26433463"/>
            <a:ext cx="10052050"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589" tIns="228589" rIns="228589" bIns="228589">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20000"/>
              </a:spcBef>
            </a:pPr>
            <a:r>
              <a:rPr lang="en-US" sz="2500">
                <a:solidFill>
                  <a:srgbClr val="435FAA"/>
                </a:solidFill>
                <a:cs typeface="Times New Roman" charset="0"/>
              </a:rPr>
              <a:t>Type in or paste your text here</a:t>
            </a:r>
          </a:p>
        </p:txBody>
      </p:sp>
      <p:sp>
        <p:nvSpPr>
          <p:cNvPr id="17431" name="Text Placeholder 5"/>
          <p:cNvSpPr txBox="1">
            <a:spLocks/>
          </p:cNvSpPr>
          <p:nvPr/>
        </p:nvSpPr>
        <p:spPr bwMode="auto">
          <a:xfrm>
            <a:off x="922338" y="14212888"/>
            <a:ext cx="10050462"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nchor="ctr">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20000"/>
              </a:spcBef>
            </a:pPr>
            <a:r>
              <a:rPr lang="en-US" sz="3700" b="1" u="sng">
                <a:solidFill>
                  <a:srgbClr val="435FAA"/>
                </a:solidFill>
              </a:rPr>
              <a:t>(click to edit)  OBJECTIVES</a:t>
            </a:r>
          </a:p>
        </p:txBody>
      </p:sp>
      <p:sp>
        <p:nvSpPr>
          <p:cNvPr id="17432" name="Text Placeholder 3"/>
          <p:cNvSpPr txBox="1">
            <a:spLocks/>
          </p:cNvSpPr>
          <p:nvPr/>
        </p:nvSpPr>
        <p:spPr bwMode="auto">
          <a:xfrm>
            <a:off x="904875" y="14951075"/>
            <a:ext cx="1005681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589" tIns="228589" rIns="228589" bIns="228589">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20000"/>
              </a:spcBef>
            </a:pPr>
            <a:r>
              <a:rPr lang="en-US" sz="2500">
                <a:solidFill>
                  <a:srgbClr val="435FAA"/>
                </a:solidFill>
                <a:cs typeface="Times New Roman" charset="0"/>
              </a:rPr>
              <a:t>Type in or paste your text here</a:t>
            </a:r>
          </a:p>
        </p:txBody>
      </p:sp>
      <p:sp>
        <p:nvSpPr>
          <p:cNvPr id="17433" name="Text Placeholder 5"/>
          <p:cNvSpPr txBox="1">
            <a:spLocks/>
          </p:cNvSpPr>
          <p:nvPr/>
        </p:nvSpPr>
        <p:spPr bwMode="auto">
          <a:xfrm>
            <a:off x="947738" y="18272125"/>
            <a:ext cx="10050462"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nchor="ctr">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20000"/>
              </a:spcBef>
            </a:pPr>
            <a:r>
              <a:rPr lang="en-US" sz="3700" b="1" u="sng">
                <a:solidFill>
                  <a:srgbClr val="435FAA"/>
                </a:solidFill>
              </a:rPr>
              <a:t>(click to edit)  Background</a:t>
            </a:r>
          </a:p>
        </p:txBody>
      </p:sp>
      <p:sp>
        <p:nvSpPr>
          <p:cNvPr id="17434" name="Text Placeholder 3"/>
          <p:cNvSpPr txBox="1">
            <a:spLocks/>
          </p:cNvSpPr>
          <p:nvPr/>
        </p:nvSpPr>
        <p:spPr bwMode="auto">
          <a:xfrm>
            <a:off x="930275" y="19011900"/>
            <a:ext cx="1005681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589" tIns="228589" rIns="228589" bIns="228589">
            <a:spAutoFit/>
          </a:bodyPr>
          <a:lstStyle>
            <a:lvl1pPr defTabSz="4267200">
              <a:defRPr sz="2400">
                <a:solidFill>
                  <a:schemeClr val="tx1"/>
                </a:solidFill>
                <a:latin typeface="Times New Roman" charset="0"/>
                <a:ea typeface="ＭＳ Ｐゴシック" charset="0"/>
                <a:cs typeface="ＭＳ Ｐゴシック" charset="0"/>
              </a:defRPr>
            </a:lvl1pPr>
            <a:lvl2pPr marL="742950" indent="-285750" defTabSz="4267200">
              <a:defRPr sz="2400">
                <a:solidFill>
                  <a:schemeClr val="tx1"/>
                </a:solidFill>
                <a:latin typeface="Times New Roman" charset="0"/>
                <a:ea typeface="ＭＳ Ｐゴシック" charset="0"/>
              </a:defRPr>
            </a:lvl2pPr>
            <a:lvl3pPr marL="1143000" indent="-228600" defTabSz="4267200">
              <a:defRPr sz="2400">
                <a:solidFill>
                  <a:schemeClr val="tx1"/>
                </a:solidFill>
                <a:latin typeface="Times New Roman" charset="0"/>
                <a:ea typeface="ＭＳ Ｐゴシック" charset="0"/>
              </a:defRPr>
            </a:lvl3pPr>
            <a:lvl4pPr marL="1600200" indent="-228600" defTabSz="4267200">
              <a:defRPr sz="2400">
                <a:solidFill>
                  <a:schemeClr val="tx1"/>
                </a:solidFill>
                <a:latin typeface="Times New Roman" charset="0"/>
                <a:ea typeface="ＭＳ Ｐゴシック" charset="0"/>
              </a:defRPr>
            </a:lvl4pPr>
            <a:lvl5pPr marL="2057400" indent="-228600" defTabSz="4267200">
              <a:defRPr sz="2400">
                <a:solidFill>
                  <a:schemeClr val="tx1"/>
                </a:solidFill>
                <a:latin typeface="Times New Roman" charset="0"/>
                <a:ea typeface="ＭＳ Ｐゴシック" charset="0"/>
              </a:defRPr>
            </a:lvl5pPr>
            <a:lvl6pPr marL="2514600" indent="-228600" defTabSz="42672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2672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2672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2672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20000"/>
              </a:spcBef>
            </a:pPr>
            <a:r>
              <a:rPr lang="en-US" sz="2500">
                <a:solidFill>
                  <a:srgbClr val="435FAA"/>
                </a:solidFill>
                <a:cs typeface="Times New Roman" charset="0"/>
              </a:rPr>
              <a:t>Type in or paste your text here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0066"/>
            </a:gs>
            <a:gs pos="100000">
              <a:srgbClr val="FFFFFF"/>
            </a:gs>
            <a:gs pos="11000">
              <a:srgbClr val="660066"/>
            </a:gs>
            <a:gs pos="27000">
              <a:srgbClr val="660066"/>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366" name="Text Box 6"/>
          <p:cNvSpPr txBox="1">
            <a:spLocks noChangeArrowheads="1"/>
          </p:cNvSpPr>
          <p:nvPr/>
        </p:nvSpPr>
        <p:spPr bwMode="auto">
          <a:xfrm>
            <a:off x="0" y="0"/>
            <a:ext cx="43891200" cy="5029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40000" tIns="1080000" rIns="540000" bIns="540000"/>
          <a:lstStyle/>
          <a:p>
            <a:pPr algn="ctr">
              <a:defRPr/>
            </a:pPr>
            <a:r>
              <a:rPr lang="en-GB" sz="10000" b="1">
                <a:solidFill>
                  <a:srgbClr val="006699"/>
                </a:solidFill>
                <a:latin typeface="Arial" charset="0"/>
                <a:cs typeface="+mn-cs"/>
              </a:rPr>
              <a:t>Poster title goes here, </a:t>
            </a:r>
            <a:r>
              <a:rPr lang="en-AU" sz="10000" b="1">
                <a:solidFill>
                  <a:srgbClr val="006699"/>
                </a:solidFill>
                <a:latin typeface="Arial" charset="0"/>
                <a:cs typeface="+mn-cs"/>
              </a:rPr>
              <a:t>containing strictly </a:t>
            </a:r>
            <a:br>
              <a:rPr lang="en-AU" sz="10000" b="1">
                <a:solidFill>
                  <a:srgbClr val="006699"/>
                </a:solidFill>
                <a:latin typeface="Arial" charset="0"/>
                <a:cs typeface="+mn-cs"/>
              </a:rPr>
            </a:br>
            <a:r>
              <a:rPr lang="en-AU" sz="10000" b="1">
                <a:solidFill>
                  <a:srgbClr val="006699"/>
                </a:solidFill>
                <a:latin typeface="Arial" charset="0"/>
                <a:cs typeface="+mn-cs"/>
              </a:rPr>
              <a:t>only the essential number of words...</a:t>
            </a:r>
          </a:p>
        </p:txBody>
      </p:sp>
      <p:sp>
        <p:nvSpPr>
          <p:cNvPr id="15368" name="Text Box 8"/>
          <p:cNvSpPr txBox="1">
            <a:spLocks noChangeArrowheads="1"/>
          </p:cNvSpPr>
          <p:nvPr/>
        </p:nvSpPr>
        <p:spPr bwMode="auto">
          <a:xfrm>
            <a:off x="1143000" y="5359400"/>
            <a:ext cx="41605200" cy="248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lgn="ctr">
              <a:spcBef>
                <a:spcPct val="20000"/>
              </a:spcBef>
              <a:defRPr/>
            </a:pPr>
            <a:r>
              <a:rPr lang="en-GB" sz="5600" b="1">
                <a:solidFill>
                  <a:schemeClr val="bg1"/>
                </a:solidFill>
                <a:latin typeface="Arial" charset="0"/>
                <a:cs typeface="+mn-cs"/>
              </a:rPr>
              <a:t>Author’s Name Goes Here, Author’s Name Goes Here</a:t>
            </a:r>
          </a:p>
          <a:p>
            <a:pPr algn="ctr">
              <a:spcBef>
                <a:spcPct val="20000"/>
              </a:spcBef>
              <a:defRPr/>
            </a:pPr>
            <a:r>
              <a:rPr lang="en-GB" sz="5000">
                <a:solidFill>
                  <a:schemeClr val="bg1"/>
                </a:solidFill>
                <a:latin typeface="Arial" charset="0"/>
                <a:cs typeface="+mn-cs"/>
              </a:rPr>
              <a:t>Biology Department, Skyline College, San Bruno CA</a:t>
            </a:r>
          </a:p>
        </p:txBody>
      </p:sp>
      <p:sp>
        <p:nvSpPr>
          <p:cNvPr id="15389" name="Rectangle 29"/>
          <p:cNvSpPr>
            <a:spLocks noChangeArrowheads="1"/>
          </p:cNvSpPr>
          <p:nvPr/>
        </p:nvSpPr>
        <p:spPr bwMode="auto">
          <a:xfrm>
            <a:off x="0" y="4933950"/>
            <a:ext cx="43891200" cy="228600"/>
          </a:xfrm>
          <a:prstGeom prst="rect">
            <a:avLst/>
          </a:prstGeom>
          <a:gradFill rotWithShape="0">
            <a:gsLst>
              <a:gs pos="0">
                <a:srgbClr val="CC3300"/>
              </a:gs>
              <a:gs pos="50000">
                <a:srgbClr val="FF9900"/>
              </a:gs>
              <a:gs pos="100000">
                <a:srgbClr val="CC33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391" name="Rectangle 31"/>
          <p:cNvSpPr>
            <a:spLocks noChangeArrowheads="1"/>
          </p:cNvSpPr>
          <p:nvPr/>
        </p:nvSpPr>
        <p:spPr bwMode="auto">
          <a:xfrm>
            <a:off x="0" y="0"/>
            <a:ext cx="43891200" cy="30861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415" name="Rectangle 55"/>
          <p:cNvSpPr>
            <a:spLocks noChangeArrowheads="1"/>
          </p:cNvSpPr>
          <p:nvPr/>
        </p:nvSpPr>
        <p:spPr bwMode="auto">
          <a:xfrm>
            <a:off x="32918400" y="26822400"/>
            <a:ext cx="9829800" cy="2895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a:solidFill>
                  <a:srgbClr val="006699"/>
                </a:solidFill>
                <a:latin typeface="Arial" charset="0"/>
                <a:cs typeface="+mn-cs"/>
              </a:rPr>
              <a:t>Acknowledgements</a:t>
            </a:r>
          </a:p>
          <a:p>
            <a:pPr>
              <a:spcBef>
                <a:spcPct val="50000"/>
              </a:spcBef>
              <a:defRPr/>
            </a:pPr>
            <a:r>
              <a:rPr lang="en-AU" sz="2800">
                <a:latin typeface="Arial" charset="0"/>
                <a:cs typeface="+mn-cs"/>
              </a:rPr>
              <a:t>Just highlight this text and replace with your own text. Replace this with your text. </a:t>
            </a:r>
            <a:endParaRPr lang="en-US" sz="4000" b="1">
              <a:solidFill>
                <a:srgbClr val="CC3300"/>
              </a:solidFill>
              <a:latin typeface="Arial" charset="0"/>
              <a:cs typeface="+mn-cs"/>
            </a:endParaRPr>
          </a:p>
        </p:txBody>
      </p:sp>
      <p:sp>
        <p:nvSpPr>
          <p:cNvPr id="15416" name="Rectangle 56"/>
          <p:cNvSpPr>
            <a:spLocks noChangeArrowheads="1"/>
          </p:cNvSpPr>
          <p:nvPr/>
        </p:nvSpPr>
        <p:spPr bwMode="auto">
          <a:xfrm>
            <a:off x="32918400" y="18592800"/>
            <a:ext cx="9829800" cy="7391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a:solidFill>
                  <a:srgbClr val="006699"/>
                </a:solidFill>
                <a:latin typeface="Arial" charset="0"/>
                <a:cs typeface="+mn-cs"/>
              </a:rPr>
              <a:t>Literature Cited</a:t>
            </a:r>
          </a:p>
        </p:txBody>
      </p:sp>
      <p:sp>
        <p:nvSpPr>
          <p:cNvPr id="15417" name="Rectangle 57"/>
          <p:cNvSpPr>
            <a:spLocks noChangeArrowheads="1"/>
          </p:cNvSpPr>
          <p:nvPr/>
        </p:nvSpPr>
        <p:spPr bwMode="auto">
          <a:xfrm>
            <a:off x="1143000" y="19659600"/>
            <a:ext cx="9829800" cy="10058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dirty="0">
                <a:solidFill>
                  <a:srgbClr val="006699"/>
                </a:solidFill>
                <a:latin typeface="Arial" charset="0"/>
                <a:cs typeface="+mn-cs"/>
              </a:rPr>
              <a:t>Background</a:t>
            </a:r>
          </a:p>
          <a:p>
            <a:pPr>
              <a:spcBef>
                <a:spcPct val="20000"/>
              </a:spcBef>
              <a:defRPr/>
            </a:pPr>
            <a:r>
              <a:rPr lang="en-AU" sz="2800" dirty="0">
                <a:latin typeface="Arial" charset="0"/>
                <a:cs typeface="+mn-cs"/>
              </a:rPr>
              <a:t>How to use this poster template…</a:t>
            </a:r>
          </a:p>
          <a:p>
            <a:pPr>
              <a:spcBef>
                <a:spcPct val="40000"/>
              </a:spcBef>
              <a:defRPr/>
            </a:pPr>
            <a:r>
              <a:rPr lang="en-AU" sz="2800" dirty="0">
                <a:latin typeface="Arial" charset="0"/>
                <a:cs typeface="+mn-cs"/>
              </a:rPr>
              <a:t>Simply highlight this text and replace it by typing in your own text, or copy and paste your text from a MS Word document or a PowerPoint slide presentation. </a:t>
            </a:r>
          </a:p>
          <a:p>
            <a:pPr>
              <a:spcBef>
                <a:spcPct val="40000"/>
              </a:spcBef>
              <a:defRPr/>
            </a:pPr>
            <a:r>
              <a:rPr lang="en-AU" sz="2800" dirty="0">
                <a:latin typeface="Arial" charset="0"/>
                <a:cs typeface="+mn-cs"/>
              </a:rPr>
              <a:t>The body text / font size should be between 24 and 32 points. Use a </a:t>
            </a:r>
            <a:r>
              <a:rPr lang="en-AU" sz="2800" dirty="0" err="1">
                <a:latin typeface="Arial" charset="0"/>
                <a:cs typeface="+mn-cs"/>
              </a:rPr>
              <a:t>sanif</a:t>
            </a:r>
            <a:r>
              <a:rPr lang="en-AU" sz="2800" dirty="0">
                <a:latin typeface="Arial" charset="0"/>
                <a:cs typeface="+mn-cs"/>
              </a:rPr>
              <a:t> (Times New Roman or equivalent). </a:t>
            </a:r>
          </a:p>
          <a:p>
            <a:pPr>
              <a:spcBef>
                <a:spcPct val="40000"/>
              </a:spcBef>
              <a:defRPr/>
            </a:pPr>
            <a:r>
              <a:rPr lang="en-AU" sz="2800" dirty="0">
                <a:latin typeface="Arial" charset="0"/>
                <a:cs typeface="+mn-cs"/>
              </a:rPr>
              <a:t>Keep body text left-aligned, do </a:t>
            </a:r>
            <a:r>
              <a:rPr lang="en-AU" sz="2800" b="1" dirty="0">
                <a:latin typeface="Arial" charset="0"/>
                <a:cs typeface="+mn-cs"/>
              </a:rPr>
              <a:t>not</a:t>
            </a:r>
            <a:r>
              <a:rPr lang="en-AU" sz="2800" dirty="0">
                <a:latin typeface="Arial" charset="0"/>
                <a:cs typeface="+mn-cs"/>
              </a:rPr>
              <a:t> justify text.</a:t>
            </a:r>
          </a:p>
          <a:p>
            <a:pPr>
              <a:spcBef>
                <a:spcPct val="40000"/>
              </a:spcBef>
              <a:defRPr/>
            </a:pPr>
            <a:r>
              <a:rPr lang="en-AU" sz="2800" dirty="0">
                <a:latin typeface="Arial" charset="0"/>
                <a:cs typeface="+mn-cs"/>
              </a:rPr>
              <a:t>The </a:t>
            </a:r>
            <a:r>
              <a:rPr lang="en-AU" sz="2800" dirty="0" err="1">
                <a:latin typeface="Arial" charset="0"/>
                <a:cs typeface="+mn-cs"/>
              </a:rPr>
              <a:t>color</a:t>
            </a:r>
            <a:r>
              <a:rPr lang="en-AU" sz="2800" dirty="0">
                <a:latin typeface="Arial" charset="0"/>
                <a:cs typeface="+mn-cs"/>
              </a:rPr>
              <a:t> of the text, title and poster background can be changed to the </a:t>
            </a:r>
            <a:r>
              <a:rPr lang="en-AU" sz="2800" dirty="0" err="1">
                <a:latin typeface="Arial" charset="0"/>
                <a:cs typeface="+mn-cs"/>
              </a:rPr>
              <a:t>color</a:t>
            </a:r>
            <a:r>
              <a:rPr lang="en-AU" sz="2800" dirty="0">
                <a:latin typeface="Arial" charset="0"/>
                <a:cs typeface="+mn-cs"/>
              </a:rPr>
              <a:t> of your choice.</a:t>
            </a:r>
          </a:p>
          <a:p>
            <a:pPr>
              <a:spcBef>
                <a:spcPct val="40000"/>
              </a:spcBef>
              <a:defRPr/>
            </a:pPr>
            <a:r>
              <a:rPr lang="en-AU" sz="2800" dirty="0">
                <a:latin typeface="Arial" charset="0"/>
                <a:cs typeface="+mn-cs"/>
              </a:rPr>
              <a:t>Headers can be a sans-serif font such as Helvetica.</a:t>
            </a:r>
          </a:p>
          <a:p>
            <a:pPr>
              <a:spcBef>
                <a:spcPct val="40000"/>
              </a:spcBef>
              <a:defRPr/>
            </a:pPr>
            <a:endParaRPr lang="en-AU" sz="2800" dirty="0">
              <a:latin typeface="Arial" charset="0"/>
              <a:cs typeface="+mn-cs"/>
            </a:endParaRPr>
          </a:p>
          <a:p>
            <a:pPr>
              <a:spcBef>
                <a:spcPct val="40000"/>
              </a:spcBef>
              <a:defRPr/>
            </a:pPr>
            <a:r>
              <a:rPr lang="en-AU" sz="2800" dirty="0">
                <a:solidFill>
                  <a:srgbClr val="FF0000"/>
                </a:solidFill>
                <a:latin typeface="Arial" charset="0"/>
                <a:cs typeface="+mn-cs"/>
              </a:rPr>
              <a:t>Illustrate the procedure in figure (flow chart)</a:t>
            </a:r>
          </a:p>
        </p:txBody>
      </p:sp>
      <p:sp>
        <p:nvSpPr>
          <p:cNvPr id="15418" name="Rectangle 58"/>
          <p:cNvSpPr>
            <a:spLocks noChangeArrowheads="1"/>
          </p:cNvSpPr>
          <p:nvPr/>
        </p:nvSpPr>
        <p:spPr bwMode="auto">
          <a:xfrm>
            <a:off x="1143000" y="8382000"/>
            <a:ext cx="9829800" cy="7772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dirty="0">
                <a:solidFill>
                  <a:srgbClr val="006699"/>
                </a:solidFill>
                <a:latin typeface="Arial" charset="0"/>
                <a:cs typeface="+mn-cs"/>
              </a:rPr>
              <a:t>Abstract</a:t>
            </a:r>
          </a:p>
          <a:p>
            <a:pPr>
              <a:spcBef>
                <a:spcPct val="50000"/>
              </a:spcBef>
              <a:defRPr/>
            </a:pPr>
            <a:r>
              <a:rPr lang="en-AU" sz="2800" dirty="0">
                <a:latin typeface="Arial" charset="0"/>
                <a:cs typeface="+mn-cs"/>
              </a:rPr>
              <a:t>First…</a:t>
            </a:r>
          </a:p>
          <a:p>
            <a:pPr>
              <a:spcBef>
                <a:spcPct val="50000"/>
              </a:spcBef>
              <a:defRPr/>
            </a:pPr>
            <a:r>
              <a:rPr lang="en-AU" sz="2800" dirty="0">
                <a:latin typeface="Arial" charset="0"/>
                <a:cs typeface="+mn-cs"/>
              </a:rPr>
              <a:t>Check with conference organisers on their specifications of size and orientation, before you start your poster </a:t>
            </a:r>
            <a:r>
              <a:rPr lang="en-AU" sz="2800" dirty="0" err="1">
                <a:latin typeface="Arial" charset="0"/>
                <a:cs typeface="+mn-cs"/>
              </a:rPr>
              <a:t>eg</a:t>
            </a:r>
            <a:r>
              <a:rPr lang="en-AU" sz="2800" dirty="0">
                <a:latin typeface="Arial" charset="0"/>
                <a:cs typeface="+mn-cs"/>
              </a:rPr>
              <a:t>. maximum poster size; landscape, portrait or square.</a:t>
            </a:r>
          </a:p>
          <a:p>
            <a:pPr>
              <a:spcBef>
                <a:spcPct val="50000"/>
              </a:spcBef>
              <a:defRPr/>
            </a:pPr>
            <a:r>
              <a:rPr lang="en-AU" sz="2800" dirty="0">
                <a:latin typeface="Arial" charset="0"/>
                <a:cs typeface="+mn-cs"/>
              </a:rPr>
              <a:t>The page size of this poster template is A0 (84x119cm), landscape (horizontal) format. Do not change this page size, the printer can scale-to-fit a smaller or larger size, when printing. If you need a different shape start with either a portrait (vertical) or a square poster template. </a:t>
            </a:r>
          </a:p>
          <a:p>
            <a:pPr>
              <a:spcBef>
                <a:spcPct val="50000"/>
              </a:spcBef>
              <a:defRPr/>
            </a:pPr>
            <a:r>
              <a:rPr lang="en-AU" sz="2800" dirty="0">
                <a:latin typeface="Arial" charset="0"/>
                <a:cs typeface="+mn-cs"/>
              </a:rPr>
              <a:t>Bear in mind you do not need to fill up the whole space allocated by some conference organisers (</a:t>
            </a:r>
            <a:r>
              <a:rPr lang="en-AU" sz="2800" dirty="0" err="1">
                <a:latin typeface="Arial" charset="0"/>
                <a:cs typeface="+mn-cs"/>
              </a:rPr>
              <a:t>eg</a:t>
            </a:r>
            <a:r>
              <a:rPr lang="en-AU" sz="2800" dirty="0">
                <a:latin typeface="Arial" charset="0"/>
                <a:cs typeface="+mn-cs"/>
              </a:rPr>
              <a:t>. 8ftx4ft in the USA). Do not make your poster bigger than necessary just to fill that given size.</a:t>
            </a:r>
            <a:endParaRPr lang="en-US" sz="4000" b="1" dirty="0">
              <a:solidFill>
                <a:srgbClr val="CC3300"/>
              </a:solidFill>
              <a:latin typeface="Arial" charset="0"/>
              <a:cs typeface="+mn-cs"/>
            </a:endParaRPr>
          </a:p>
        </p:txBody>
      </p:sp>
      <p:sp>
        <p:nvSpPr>
          <p:cNvPr id="15419" name="Rectangle 59"/>
          <p:cNvSpPr>
            <a:spLocks noChangeArrowheads="1"/>
          </p:cNvSpPr>
          <p:nvPr/>
        </p:nvSpPr>
        <p:spPr bwMode="auto">
          <a:xfrm>
            <a:off x="11734800" y="8382000"/>
            <a:ext cx="9829800" cy="21336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marL="381000" indent="-381000">
              <a:spcBef>
                <a:spcPct val="50000"/>
              </a:spcBef>
              <a:defRPr/>
            </a:pPr>
            <a:r>
              <a:rPr lang="en-GB" sz="4000" b="1">
                <a:solidFill>
                  <a:srgbClr val="006699"/>
                </a:solidFill>
                <a:latin typeface="Arial" charset="0"/>
                <a:cs typeface="+mn-cs"/>
              </a:rPr>
              <a:t>Methods</a:t>
            </a:r>
          </a:p>
          <a:p>
            <a:pPr marL="381000" indent="-381000">
              <a:spcBef>
                <a:spcPct val="50000"/>
              </a:spcBef>
              <a:buSzPct val="60000"/>
              <a:buFont typeface="Monotype Sorts" charset="0"/>
              <a:buNone/>
              <a:defRPr/>
            </a:pPr>
            <a:r>
              <a:rPr lang="en-AU" sz="2800">
                <a:latin typeface="Arial" charset="0"/>
                <a:cs typeface="+mn-cs"/>
              </a:rPr>
              <a:t>Tips for making a successful poster…</a:t>
            </a:r>
          </a:p>
          <a:p>
            <a:pPr marL="381000" indent="-381000">
              <a:spcBef>
                <a:spcPct val="50000"/>
              </a:spcBef>
              <a:buFont typeface="Wingdings" charset="0"/>
              <a:buChar char="§"/>
              <a:defRPr/>
            </a:pPr>
            <a:r>
              <a:rPr lang="en-AU" sz="2800">
                <a:latin typeface="Arial" charset="0"/>
                <a:cs typeface="+mn-cs"/>
              </a:rPr>
              <a:t>Re-write your paper into poster format ie.</a:t>
            </a:r>
            <a:br>
              <a:rPr lang="en-AU" sz="2800">
                <a:latin typeface="Arial" charset="0"/>
                <a:cs typeface="+mn-cs"/>
              </a:rPr>
            </a:br>
            <a:r>
              <a:rPr lang="en-AU" sz="2800">
                <a:latin typeface="Arial" charset="0"/>
                <a:cs typeface="+mn-cs"/>
              </a:rPr>
              <a:t>Simplify everything, avoid data overkill.</a:t>
            </a:r>
          </a:p>
          <a:p>
            <a:pPr marL="381000" indent="-381000">
              <a:spcBef>
                <a:spcPct val="50000"/>
              </a:spcBef>
              <a:buFont typeface="Wingdings" charset="0"/>
              <a:buChar char="§"/>
              <a:defRPr/>
            </a:pPr>
            <a:r>
              <a:rPr lang="en-AU" sz="2800">
                <a:latin typeface="Arial" charset="0"/>
                <a:cs typeface="+mn-cs"/>
              </a:rPr>
              <a:t>Headings of more than 6 words should be in upper and lower case, not all capitals.</a:t>
            </a:r>
          </a:p>
          <a:p>
            <a:pPr marL="381000" indent="-381000">
              <a:spcBef>
                <a:spcPct val="50000"/>
              </a:spcBef>
              <a:buFont typeface="Wingdings" charset="0"/>
              <a:buChar char="§"/>
              <a:defRPr/>
            </a:pPr>
            <a:r>
              <a:rPr lang="en-AU" sz="2800">
                <a:latin typeface="Arial" charset="0"/>
                <a:cs typeface="+mn-cs"/>
              </a:rPr>
              <a:t>Never do whole sentences in capitals or underline to stress your point, use </a:t>
            </a:r>
            <a:r>
              <a:rPr lang="en-AU" sz="2800" b="1">
                <a:latin typeface="Arial" charset="0"/>
                <a:cs typeface="+mn-cs"/>
              </a:rPr>
              <a:t>bold</a:t>
            </a:r>
            <a:r>
              <a:rPr lang="en-AU" sz="2800">
                <a:latin typeface="Arial" charset="0"/>
                <a:cs typeface="+mn-cs"/>
              </a:rPr>
              <a:t> characters instead.</a:t>
            </a:r>
          </a:p>
          <a:p>
            <a:pPr marL="381000" indent="-381000">
              <a:spcBef>
                <a:spcPct val="50000"/>
              </a:spcBef>
              <a:buFont typeface="Wingdings" charset="0"/>
              <a:buChar char="§"/>
              <a:defRPr/>
            </a:pPr>
            <a:r>
              <a:rPr lang="en-AU" sz="2800">
                <a:latin typeface="Arial" charset="0"/>
                <a:cs typeface="+mn-cs"/>
              </a:rPr>
              <a:t>When laying out your poster leave breathing space around you text. Don’t overcrowd your poster.</a:t>
            </a:r>
          </a:p>
          <a:p>
            <a:pPr marL="381000" indent="-381000">
              <a:spcBef>
                <a:spcPct val="50000"/>
              </a:spcBef>
              <a:buFont typeface="Wingdings" charset="0"/>
              <a:buChar char="§"/>
              <a:defRPr/>
            </a:pPr>
            <a:r>
              <a:rPr lang="en-AU" sz="2800">
                <a:latin typeface="Arial" charset="0"/>
                <a:cs typeface="+mn-cs"/>
              </a:rPr>
              <a:t>Try using photographs or colored graphs. Avoid long numerical tables.</a:t>
            </a:r>
          </a:p>
          <a:p>
            <a:pPr marL="381000" indent="-381000">
              <a:spcBef>
                <a:spcPct val="50000"/>
              </a:spcBef>
              <a:buFont typeface="Wingdings" charset="0"/>
              <a:buChar char="§"/>
              <a:defRPr/>
            </a:pPr>
            <a:r>
              <a:rPr lang="en-AU" sz="2800">
                <a:latin typeface="Arial" charset="0"/>
                <a:cs typeface="+mn-cs"/>
              </a:rPr>
              <a:t>Spell check and get someone else to proof-read.</a:t>
            </a:r>
            <a:endParaRPr lang="en-US" sz="4000" b="1">
              <a:solidFill>
                <a:srgbClr val="CC3300"/>
              </a:solidFill>
              <a:latin typeface="Arial" charset="0"/>
              <a:cs typeface="+mn-cs"/>
            </a:endParaRPr>
          </a:p>
        </p:txBody>
      </p:sp>
      <p:sp>
        <p:nvSpPr>
          <p:cNvPr id="15420" name="Rectangle 60"/>
          <p:cNvSpPr>
            <a:spLocks noChangeArrowheads="1"/>
          </p:cNvSpPr>
          <p:nvPr/>
        </p:nvSpPr>
        <p:spPr bwMode="auto">
          <a:xfrm>
            <a:off x="22326600" y="8382000"/>
            <a:ext cx="9829800" cy="21336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a:solidFill>
                  <a:srgbClr val="006699"/>
                </a:solidFill>
                <a:latin typeface="Arial" charset="0"/>
                <a:cs typeface="+mn-cs"/>
              </a:rPr>
              <a:t>Results</a:t>
            </a:r>
          </a:p>
          <a:p>
            <a:pPr>
              <a:spcBef>
                <a:spcPct val="50000"/>
              </a:spcBef>
              <a:defRPr/>
            </a:pPr>
            <a:r>
              <a:rPr lang="en-AU" sz="2800">
                <a:latin typeface="Arial" charset="0"/>
                <a:cs typeface="+mn-cs"/>
              </a:rPr>
              <a:t>Importing / inserting files…</a:t>
            </a:r>
          </a:p>
          <a:p>
            <a:pPr>
              <a:spcBef>
                <a:spcPct val="50000"/>
              </a:spcBef>
              <a:defRPr/>
            </a:pPr>
            <a:r>
              <a:rPr lang="en-AU" sz="2800">
                <a:latin typeface="Arial" charset="0"/>
                <a:cs typeface="+mn-cs"/>
              </a:rPr>
              <a:t>Images such as photographs, graphs, diagrams, logos, etc, can be added to the poster.</a:t>
            </a:r>
          </a:p>
          <a:p>
            <a:pPr>
              <a:spcBef>
                <a:spcPct val="50000"/>
              </a:spcBef>
              <a:defRPr/>
            </a:pPr>
            <a:r>
              <a:rPr lang="en-AU" sz="2800">
                <a:latin typeface="Arial" charset="0"/>
                <a:cs typeface="+mn-cs"/>
              </a:rPr>
              <a:t>To insert scanned images into your poster, go through the menus as follows: Insert / Picture / From File… then find the file on your computer, select it, and press OK.</a:t>
            </a:r>
          </a:p>
          <a:p>
            <a:pPr>
              <a:spcBef>
                <a:spcPct val="50000"/>
              </a:spcBef>
              <a:defRPr/>
            </a:pPr>
            <a:r>
              <a:rPr lang="en-AU" sz="2800">
                <a:latin typeface="Arial" charset="0"/>
                <a:cs typeface="+mn-cs"/>
              </a:rPr>
              <a:t>The best type of image files to insert are JPEG or TIFF, JPEG is the preferred format.</a:t>
            </a:r>
          </a:p>
          <a:p>
            <a:pPr>
              <a:spcBef>
                <a:spcPct val="50000"/>
              </a:spcBef>
              <a:defRPr/>
            </a:pPr>
            <a:r>
              <a:rPr lang="en-AU" sz="2800" b="1">
                <a:latin typeface="Arial" charset="0"/>
                <a:cs typeface="+mn-cs"/>
              </a:rPr>
              <a:t>Be aware</a:t>
            </a:r>
            <a:r>
              <a:rPr lang="en-AU" sz="2800">
                <a:latin typeface="Arial" charset="0"/>
                <a:cs typeface="+mn-cs"/>
              </a:rPr>
              <a:t> of the image size you are importing. The average color photo (13 x 18cm at 180dpi) would be about 3Mb (1Mb for B/W greyscale). </a:t>
            </a:r>
          </a:p>
          <a:p>
            <a:pPr>
              <a:spcBef>
                <a:spcPct val="50000"/>
              </a:spcBef>
              <a:defRPr/>
            </a:pPr>
            <a:endParaRPr lang="en-AU" sz="2800">
              <a:latin typeface="Arial" charset="0"/>
              <a:cs typeface="+mn-cs"/>
            </a:endParaRPr>
          </a:p>
          <a:p>
            <a:pPr>
              <a:spcBef>
                <a:spcPct val="50000"/>
              </a:spcBef>
              <a:defRPr/>
            </a:pPr>
            <a:r>
              <a:rPr lang="en-AU" sz="2800">
                <a:latin typeface="Arial" charset="0"/>
                <a:cs typeface="+mn-cs"/>
              </a:rPr>
              <a:t>Notes about graphs…</a:t>
            </a:r>
          </a:p>
          <a:p>
            <a:pPr>
              <a:spcBef>
                <a:spcPct val="50000"/>
              </a:spcBef>
              <a:defRPr/>
            </a:pPr>
            <a:r>
              <a:rPr lang="en-AU" sz="2800">
                <a:latin typeface="Arial" charset="0"/>
                <a:cs typeface="+mn-cs"/>
              </a:rPr>
              <a:t>For graphs use MS Excel</a:t>
            </a:r>
            <a:endParaRPr lang="en-US" sz="4000" b="1">
              <a:solidFill>
                <a:srgbClr val="CC3300"/>
              </a:solidFill>
              <a:latin typeface="Arial" charset="0"/>
              <a:cs typeface="+mn-cs"/>
            </a:endParaRPr>
          </a:p>
        </p:txBody>
      </p:sp>
      <p:sp>
        <p:nvSpPr>
          <p:cNvPr id="15421" name="Rectangle 61"/>
          <p:cNvSpPr>
            <a:spLocks noChangeArrowheads="1"/>
          </p:cNvSpPr>
          <p:nvPr/>
        </p:nvSpPr>
        <p:spPr bwMode="auto">
          <a:xfrm>
            <a:off x="32918400" y="8382000"/>
            <a:ext cx="9829800" cy="9448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a:solidFill>
                  <a:srgbClr val="006699"/>
                </a:solidFill>
                <a:latin typeface="Arial" charset="0"/>
                <a:cs typeface="+mn-cs"/>
              </a:rPr>
              <a:t>Discussion &amp; Conclusion</a:t>
            </a:r>
            <a:endParaRPr lang="en-AU" sz="2800">
              <a:latin typeface="Arial" charset="0"/>
              <a:cs typeface="+mn-cs"/>
            </a:endParaRPr>
          </a:p>
          <a:p>
            <a:pPr>
              <a:spcBef>
                <a:spcPct val="50000"/>
              </a:spcBef>
              <a:defRPr/>
            </a:pPr>
            <a:r>
              <a:rPr lang="en-AU" sz="2800">
                <a:latin typeface="Arial" charset="0"/>
                <a:cs typeface="+mn-cs"/>
              </a:rPr>
              <a:t>Printing and Laminating…</a:t>
            </a:r>
          </a:p>
          <a:p>
            <a:pPr>
              <a:spcBef>
                <a:spcPct val="50000"/>
              </a:spcBef>
              <a:defRPr/>
            </a:pPr>
            <a:endParaRPr lang="en-AU" sz="2800">
              <a:latin typeface="Arial" charset="0"/>
              <a:cs typeface="+mn-cs"/>
            </a:endParaRPr>
          </a:p>
          <a:p>
            <a:pPr>
              <a:spcBef>
                <a:spcPct val="50000"/>
              </a:spcBef>
              <a:defRPr/>
            </a:pPr>
            <a:r>
              <a:rPr lang="en-AU" sz="2800">
                <a:latin typeface="Arial" charset="0"/>
                <a:cs typeface="+mn-cs"/>
              </a:rPr>
              <a:t>Note: Do not leave your poster until the last minute. </a:t>
            </a:r>
          </a:p>
          <a:p>
            <a:pPr>
              <a:spcBef>
                <a:spcPct val="50000"/>
              </a:spcBef>
              <a:defRPr/>
            </a:pPr>
            <a:r>
              <a:rPr lang="en-AU" sz="2800">
                <a:latin typeface="Arial" charset="0"/>
                <a:cs typeface="+mn-cs"/>
              </a:rPr>
              <a:t>Simply highlight this text and replace.</a:t>
            </a:r>
          </a:p>
          <a:p>
            <a:pPr>
              <a:spcBef>
                <a:spcPct val="50000"/>
              </a:spcBef>
              <a:defRPr/>
            </a:pPr>
            <a:endParaRPr lang="en-AU" sz="2800">
              <a:latin typeface="Arial" charset="0"/>
              <a:cs typeface="+mn-cs"/>
            </a:endParaRPr>
          </a:p>
          <a:p>
            <a:pPr>
              <a:spcBef>
                <a:spcPct val="50000"/>
              </a:spcBef>
              <a:defRPr/>
            </a:pPr>
            <a:r>
              <a:rPr lang="en-AU" sz="2800">
                <a:cs typeface="+mn-cs"/>
              </a:rPr>
              <a:t>Serif fonts have little feet like this Times New Roman.</a:t>
            </a:r>
            <a:endParaRPr lang="en-AU" sz="2800">
              <a:latin typeface="Arial" charset="0"/>
              <a:cs typeface="+mn-cs"/>
            </a:endParaRPr>
          </a:p>
          <a:p>
            <a:pPr>
              <a:spcBef>
                <a:spcPct val="50000"/>
              </a:spcBef>
              <a:defRPr/>
            </a:pPr>
            <a:r>
              <a:rPr lang="en-AU" sz="2800">
                <a:latin typeface="Helvetica" charset="0"/>
                <a:cs typeface="+mn-cs"/>
              </a:rPr>
              <a:t>Sans serif fonts are without the feet like this Helvetica.</a:t>
            </a:r>
          </a:p>
          <a:p>
            <a:pPr>
              <a:spcBef>
                <a:spcPct val="50000"/>
              </a:spcBef>
              <a:defRPr/>
            </a:pPr>
            <a:endParaRPr lang="en-AU" sz="2800">
              <a:latin typeface="Arial" charset="0"/>
              <a:cs typeface="+mn-cs"/>
            </a:endParaRPr>
          </a:p>
          <a:p>
            <a:pPr>
              <a:spcBef>
                <a:spcPct val="50000"/>
              </a:spcBef>
              <a:defRPr/>
            </a:pPr>
            <a:endParaRPr lang="en-AU" sz="2800">
              <a:latin typeface="Arial" charset="0"/>
              <a:cs typeface="+mn-cs"/>
            </a:endParaRPr>
          </a:p>
          <a:p>
            <a:pPr>
              <a:spcBef>
                <a:spcPct val="50000"/>
              </a:spcBef>
              <a:defRPr/>
            </a:pPr>
            <a:endParaRPr lang="en-US">
              <a:latin typeface="Arial" charset="0"/>
              <a:cs typeface="+mn-cs"/>
            </a:endParaRPr>
          </a:p>
        </p:txBody>
      </p:sp>
      <p:sp>
        <p:nvSpPr>
          <p:cNvPr id="15422" name="Rectangle 62"/>
          <p:cNvSpPr>
            <a:spLocks noChangeArrowheads="1"/>
          </p:cNvSpPr>
          <p:nvPr/>
        </p:nvSpPr>
        <p:spPr bwMode="auto">
          <a:xfrm>
            <a:off x="22783800" y="24917400"/>
            <a:ext cx="8915400" cy="3598863"/>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423" name="Text Box 63"/>
          <p:cNvSpPr txBox="1">
            <a:spLocks noChangeArrowheads="1"/>
          </p:cNvSpPr>
          <p:nvPr/>
        </p:nvSpPr>
        <p:spPr bwMode="auto">
          <a:xfrm>
            <a:off x="22783800" y="28635325"/>
            <a:ext cx="8915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rIns="0">
            <a:spAutoFit/>
          </a:bodyPr>
          <a:lstStyle/>
          <a:p>
            <a:pPr>
              <a:spcBef>
                <a:spcPct val="50000"/>
              </a:spcBef>
              <a:defRPr/>
            </a:pPr>
            <a:r>
              <a:rPr lang="en-AU" sz="2000" i="1">
                <a:cs typeface="+mn-cs"/>
              </a:rPr>
              <a:t>Captions to be set in Times or Times New Roman or equivalent, italic, 18 to 24 points, to the length of the column in case a figure takes more than 2/3 of column width.</a:t>
            </a:r>
          </a:p>
        </p:txBody>
      </p:sp>
      <p:sp>
        <p:nvSpPr>
          <p:cNvPr id="15424" name="Rectangle 64"/>
          <p:cNvSpPr>
            <a:spLocks noChangeArrowheads="1"/>
          </p:cNvSpPr>
          <p:nvPr/>
        </p:nvSpPr>
        <p:spPr bwMode="auto">
          <a:xfrm>
            <a:off x="22783800" y="20708938"/>
            <a:ext cx="5399088" cy="3598862"/>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425" name="Text Box 65"/>
          <p:cNvSpPr txBox="1">
            <a:spLocks noChangeArrowheads="1"/>
          </p:cNvSpPr>
          <p:nvPr/>
        </p:nvSpPr>
        <p:spPr bwMode="auto">
          <a:xfrm>
            <a:off x="28194000" y="20502563"/>
            <a:ext cx="3505200" cy="279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0" tIns="180000" rIns="180000" bIns="180000">
            <a:spAutoFit/>
          </a:bodyPr>
          <a:lstStyle/>
          <a:p>
            <a:pPr>
              <a:defRPr/>
            </a:pPr>
            <a:r>
              <a:rPr lang="en-AU" sz="2000" i="1">
                <a:cs typeface="+mn-cs"/>
              </a:rPr>
              <a:t>Captions to be set in Times or Times New Roman or equivalent, italic, between 18 and 24 points. </a:t>
            </a:r>
          </a:p>
          <a:p>
            <a:pPr>
              <a:defRPr/>
            </a:pPr>
            <a:r>
              <a:rPr lang="en-AU" sz="2000" i="1">
                <a:cs typeface="+mn-cs"/>
              </a:rPr>
              <a:t>Left aligned if it refers to a figure on its left. Caption starts right at the top edge of the picture (graph or photo).</a:t>
            </a:r>
          </a:p>
        </p:txBody>
      </p:sp>
      <p:sp>
        <p:nvSpPr>
          <p:cNvPr id="15426" name="Text Box 66"/>
          <p:cNvSpPr txBox="1">
            <a:spLocks noChangeArrowheads="1"/>
          </p:cNvSpPr>
          <p:nvPr/>
        </p:nvSpPr>
        <p:spPr bwMode="auto">
          <a:xfrm>
            <a:off x="12192000" y="20480338"/>
            <a:ext cx="3505200" cy="279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0" tIns="180000" rIns="180000" bIns="180000">
            <a:spAutoFit/>
          </a:bodyPr>
          <a:lstStyle/>
          <a:p>
            <a:pPr algn="r">
              <a:defRPr/>
            </a:pPr>
            <a:r>
              <a:rPr lang="en-AU" sz="2000" i="1">
                <a:cs typeface="+mn-cs"/>
              </a:rPr>
              <a:t>Captions to be set in Times or Times New Roman or equivalent, italic, between 18 and 24 points. Right aligned if it refers to a figure on its right. Caption starts right at the top edge of the picture (graph or photo).</a:t>
            </a:r>
          </a:p>
        </p:txBody>
      </p:sp>
      <p:sp>
        <p:nvSpPr>
          <p:cNvPr id="15427" name="Rectangle 67"/>
          <p:cNvSpPr>
            <a:spLocks noChangeArrowheads="1"/>
          </p:cNvSpPr>
          <p:nvPr/>
        </p:nvSpPr>
        <p:spPr bwMode="auto">
          <a:xfrm>
            <a:off x="15708313" y="20708938"/>
            <a:ext cx="5399087" cy="3598862"/>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428" name="Rectangle 68"/>
          <p:cNvSpPr>
            <a:spLocks noChangeArrowheads="1"/>
          </p:cNvSpPr>
          <p:nvPr/>
        </p:nvSpPr>
        <p:spPr bwMode="auto">
          <a:xfrm>
            <a:off x="12192000" y="24917400"/>
            <a:ext cx="8915400" cy="3598863"/>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429" name="Text Box 69"/>
          <p:cNvSpPr txBox="1">
            <a:spLocks noChangeArrowheads="1"/>
          </p:cNvSpPr>
          <p:nvPr/>
        </p:nvSpPr>
        <p:spPr bwMode="auto">
          <a:xfrm>
            <a:off x="12192000" y="28635325"/>
            <a:ext cx="8915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rIns="0">
            <a:spAutoFit/>
          </a:bodyPr>
          <a:lstStyle/>
          <a:p>
            <a:pPr>
              <a:spcBef>
                <a:spcPct val="50000"/>
              </a:spcBef>
              <a:defRPr/>
            </a:pPr>
            <a:r>
              <a:rPr lang="en-AU" sz="2000" i="1">
                <a:cs typeface="+mn-cs"/>
              </a:rPr>
              <a:t>Captions to be set in Times or Times New Roman or equivalent, italic, 18 to 24 points, to the length of the column in case a figure takes more than 2/3 of column width.</a:t>
            </a:r>
          </a:p>
        </p:txBody>
      </p:sp>
      <p:sp>
        <p:nvSpPr>
          <p:cNvPr id="15430" name="Rectangle 70"/>
          <p:cNvSpPr>
            <a:spLocks noChangeArrowheads="1"/>
          </p:cNvSpPr>
          <p:nvPr/>
        </p:nvSpPr>
        <p:spPr bwMode="auto">
          <a:xfrm>
            <a:off x="12192000" y="16365538"/>
            <a:ext cx="5399088" cy="3598862"/>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431" name="Text Box 71"/>
          <p:cNvSpPr txBox="1">
            <a:spLocks noChangeArrowheads="1"/>
          </p:cNvSpPr>
          <p:nvPr/>
        </p:nvSpPr>
        <p:spPr bwMode="auto">
          <a:xfrm>
            <a:off x="17602200" y="16159163"/>
            <a:ext cx="3505200" cy="279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0" tIns="180000" rIns="180000" bIns="180000">
            <a:spAutoFit/>
          </a:bodyPr>
          <a:lstStyle/>
          <a:p>
            <a:pPr>
              <a:defRPr/>
            </a:pPr>
            <a:r>
              <a:rPr lang="en-AU" sz="2000" i="1">
                <a:cs typeface="+mn-cs"/>
              </a:rPr>
              <a:t>Captions to be set in Times or Times New Roman or equivalent, italic, between 18 and 24 points. </a:t>
            </a:r>
          </a:p>
          <a:p>
            <a:pPr>
              <a:defRPr/>
            </a:pPr>
            <a:r>
              <a:rPr lang="en-AU" sz="2000" i="1">
                <a:cs typeface="+mn-cs"/>
              </a:rPr>
              <a:t>Left aligned if it refers to a figure on its left. Caption starts right at the top edge of the picture (graph or photo).</a:t>
            </a:r>
          </a:p>
        </p:txBody>
      </p:sp>
      <p:pic>
        <p:nvPicPr>
          <p:cNvPr id="18455" name="Picture 73" descr="skyline_logo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371600"/>
            <a:ext cx="4670425" cy="273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34" name="Rectangle 74"/>
          <p:cNvSpPr>
            <a:spLocks noChangeArrowheads="1"/>
          </p:cNvSpPr>
          <p:nvPr/>
        </p:nvSpPr>
        <p:spPr bwMode="auto">
          <a:xfrm>
            <a:off x="1143000" y="16840200"/>
            <a:ext cx="9829800" cy="2286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a:solidFill>
                  <a:srgbClr val="006699"/>
                </a:solidFill>
                <a:latin typeface="Arial" charset="0"/>
                <a:cs typeface="+mn-cs"/>
              </a:rPr>
              <a:t>Aim</a:t>
            </a:r>
          </a:p>
          <a:p>
            <a:pPr>
              <a:spcBef>
                <a:spcPct val="50000"/>
              </a:spcBef>
              <a:defRPr/>
            </a:pPr>
            <a:endParaRPr lang="en-US" sz="4000" b="1">
              <a:solidFill>
                <a:srgbClr val="CC3300"/>
              </a:solidFill>
              <a:latin typeface="Arial" charset="0"/>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36699"/>
        </a:solidFill>
        <a:effectLst/>
      </p:bgPr>
    </p:bg>
    <p:spTree>
      <p:nvGrpSpPr>
        <p:cNvPr id="1" name=""/>
        <p:cNvGrpSpPr/>
        <p:nvPr/>
      </p:nvGrpSpPr>
      <p:grpSpPr>
        <a:xfrm>
          <a:off x="0" y="0"/>
          <a:ext cx="0" cy="0"/>
          <a:chOff x="0" y="0"/>
          <a:chExt cx="0" cy="0"/>
        </a:xfrm>
      </p:grpSpPr>
      <p:sp>
        <p:nvSpPr>
          <p:cNvPr id="25635" name="Rectangle 35"/>
          <p:cNvSpPr>
            <a:spLocks noChangeArrowheads="1"/>
          </p:cNvSpPr>
          <p:nvPr/>
        </p:nvSpPr>
        <p:spPr bwMode="auto">
          <a:xfrm>
            <a:off x="32918400" y="26822400"/>
            <a:ext cx="9829800" cy="2895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a:solidFill>
                  <a:srgbClr val="CC3300"/>
                </a:solidFill>
                <a:latin typeface="Arial" charset="0"/>
                <a:cs typeface="+mn-cs"/>
              </a:rPr>
              <a:t>Acknowledgements</a:t>
            </a:r>
          </a:p>
          <a:p>
            <a:pPr>
              <a:spcBef>
                <a:spcPct val="50000"/>
              </a:spcBef>
              <a:defRPr/>
            </a:pPr>
            <a:r>
              <a:rPr lang="en-AU" sz="2800">
                <a:latin typeface="Arial" charset="0"/>
                <a:cs typeface="+mn-cs"/>
              </a:rPr>
              <a:t>Just highlight this text and replace with your own text. Replace this with your text. </a:t>
            </a:r>
            <a:endParaRPr lang="en-US" sz="4000" b="1">
              <a:solidFill>
                <a:srgbClr val="CC3300"/>
              </a:solidFill>
              <a:latin typeface="Arial" charset="0"/>
              <a:cs typeface="+mn-cs"/>
            </a:endParaRPr>
          </a:p>
        </p:txBody>
      </p:sp>
      <p:sp>
        <p:nvSpPr>
          <p:cNvPr id="25634" name="Rectangle 34"/>
          <p:cNvSpPr>
            <a:spLocks noChangeArrowheads="1"/>
          </p:cNvSpPr>
          <p:nvPr/>
        </p:nvSpPr>
        <p:spPr bwMode="auto">
          <a:xfrm>
            <a:off x="32918400" y="18592800"/>
            <a:ext cx="9829800" cy="7391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a:solidFill>
                  <a:srgbClr val="CC3300"/>
                </a:solidFill>
                <a:latin typeface="Arial" charset="0"/>
                <a:cs typeface="+mn-cs"/>
              </a:rPr>
              <a:t>Literature Cited</a:t>
            </a:r>
          </a:p>
          <a:p>
            <a:pPr>
              <a:spcBef>
                <a:spcPct val="50000"/>
              </a:spcBef>
              <a:defRPr/>
            </a:pPr>
            <a:endParaRPr lang="en-AU" sz="2800">
              <a:latin typeface="Arial" charset="0"/>
              <a:cs typeface="+mn-cs"/>
            </a:endParaRPr>
          </a:p>
          <a:p>
            <a:pPr>
              <a:spcBef>
                <a:spcPct val="50000"/>
              </a:spcBef>
              <a:defRPr/>
            </a:pPr>
            <a:endParaRPr lang="en-AU" sz="2800">
              <a:latin typeface="Arial" charset="0"/>
              <a:cs typeface="+mn-cs"/>
            </a:endParaRPr>
          </a:p>
          <a:p>
            <a:pPr>
              <a:spcBef>
                <a:spcPct val="50000"/>
              </a:spcBef>
              <a:defRPr/>
            </a:pPr>
            <a:endParaRPr lang="en-AU" sz="2800">
              <a:latin typeface="Arial" charset="0"/>
              <a:cs typeface="+mn-cs"/>
            </a:endParaRPr>
          </a:p>
          <a:p>
            <a:pPr>
              <a:spcBef>
                <a:spcPct val="50000"/>
              </a:spcBef>
              <a:defRPr/>
            </a:pPr>
            <a:endParaRPr lang="en-US" sz="2800">
              <a:latin typeface="Arial" charset="0"/>
              <a:cs typeface="+mn-cs"/>
            </a:endParaRPr>
          </a:p>
        </p:txBody>
      </p:sp>
      <p:sp>
        <p:nvSpPr>
          <p:cNvPr id="25630" name="Rectangle 30"/>
          <p:cNvSpPr>
            <a:spLocks noChangeArrowheads="1"/>
          </p:cNvSpPr>
          <p:nvPr/>
        </p:nvSpPr>
        <p:spPr bwMode="auto">
          <a:xfrm>
            <a:off x="11734800" y="8382000"/>
            <a:ext cx="9829800" cy="21336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marL="381000" indent="-381000">
              <a:spcBef>
                <a:spcPct val="50000"/>
              </a:spcBef>
              <a:defRPr/>
            </a:pPr>
            <a:r>
              <a:rPr lang="en-GB" sz="4000" b="1">
                <a:solidFill>
                  <a:srgbClr val="CC3300"/>
                </a:solidFill>
                <a:latin typeface="Arial" charset="0"/>
                <a:cs typeface="+mn-cs"/>
              </a:rPr>
              <a:t>Methods</a:t>
            </a:r>
          </a:p>
          <a:p>
            <a:pPr marL="381000" indent="-381000">
              <a:spcBef>
                <a:spcPct val="50000"/>
              </a:spcBef>
              <a:buSzPct val="60000"/>
              <a:buFont typeface="Monotype Sorts" charset="0"/>
              <a:buNone/>
              <a:defRPr/>
            </a:pPr>
            <a:r>
              <a:rPr lang="en-AU" sz="2800">
                <a:latin typeface="Arial" charset="0"/>
                <a:cs typeface="+mn-cs"/>
              </a:rPr>
              <a:t>Tips for making a successful poster…</a:t>
            </a:r>
          </a:p>
          <a:p>
            <a:pPr marL="381000" indent="-381000">
              <a:spcBef>
                <a:spcPct val="50000"/>
              </a:spcBef>
              <a:buFont typeface="Wingdings" charset="0"/>
              <a:buChar char="§"/>
              <a:defRPr/>
            </a:pPr>
            <a:r>
              <a:rPr lang="en-AU" sz="2800">
                <a:latin typeface="Arial" charset="0"/>
                <a:cs typeface="+mn-cs"/>
              </a:rPr>
              <a:t>Re-write your paper into poster format ie.</a:t>
            </a:r>
            <a:br>
              <a:rPr lang="en-AU" sz="2800">
                <a:latin typeface="Arial" charset="0"/>
                <a:cs typeface="+mn-cs"/>
              </a:rPr>
            </a:br>
            <a:r>
              <a:rPr lang="en-AU" sz="2800">
                <a:latin typeface="Arial" charset="0"/>
                <a:cs typeface="+mn-cs"/>
              </a:rPr>
              <a:t>Simplify everything, avoid data overkill.</a:t>
            </a:r>
          </a:p>
          <a:p>
            <a:pPr marL="381000" indent="-381000">
              <a:spcBef>
                <a:spcPct val="50000"/>
              </a:spcBef>
              <a:buFont typeface="Wingdings" charset="0"/>
              <a:buChar char="§"/>
              <a:defRPr/>
            </a:pPr>
            <a:r>
              <a:rPr lang="en-AU" sz="2800">
                <a:latin typeface="Arial" charset="0"/>
                <a:cs typeface="+mn-cs"/>
              </a:rPr>
              <a:t>Headings of more than 6 words should be in upper and lower case, not all capitals.</a:t>
            </a:r>
          </a:p>
          <a:p>
            <a:pPr marL="381000" indent="-381000">
              <a:spcBef>
                <a:spcPct val="50000"/>
              </a:spcBef>
              <a:buFont typeface="Wingdings" charset="0"/>
              <a:buChar char="§"/>
              <a:defRPr/>
            </a:pPr>
            <a:r>
              <a:rPr lang="en-AU" sz="2800">
                <a:latin typeface="Arial" charset="0"/>
                <a:cs typeface="+mn-cs"/>
              </a:rPr>
              <a:t>Never do whole sentences in capitals or underline to stress your point, use </a:t>
            </a:r>
            <a:r>
              <a:rPr lang="en-AU" sz="2800" b="1">
                <a:latin typeface="Arial" charset="0"/>
                <a:cs typeface="+mn-cs"/>
              </a:rPr>
              <a:t>bold</a:t>
            </a:r>
            <a:r>
              <a:rPr lang="en-AU" sz="2800">
                <a:latin typeface="Arial" charset="0"/>
                <a:cs typeface="+mn-cs"/>
              </a:rPr>
              <a:t> characters instead.</a:t>
            </a:r>
          </a:p>
          <a:p>
            <a:pPr marL="381000" indent="-381000">
              <a:spcBef>
                <a:spcPct val="50000"/>
              </a:spcBef>
              <a:buFont typeface="Wingdings" charset="0"/>
              <a:buChar char="§"/>
              <a:defRPr/>
            </a:pPr>
            <a:r>
              <a:rPr lang="en-AU" sz="2800">
                <a:latin typeface="Arial" charset="0"/>
                <a:cs typeface="+mn-cs"/>
              </a:rPr>
              <a:t>When laying out your poster leave breathing space around you text. Don’t overcrowd your poster.</a:t>
            </a:r>
          </a:p>
          <a:p>
            <a:pPr marL="381000" indent="-381000">
              <a:spcBef>
                <a:spcPct val="50000"/>
              </a:spcBef>
              <a:buFont typeface="Wingdings" charset="0"/>
              <a:buChar char="§"/>
              <a:defRPr/>
            </a:pPr>
            <a:r>
              <a:rPr lang="en-AU" sz="2800">
                <a:latin typeface="Arial" charset="0"/>
                <a:cs typeface="+mn-cs"/>
              </a:rPr>
              <a:t>Try using photographs or colored graphs. Avoid long numerical tables.</a:t>
            </a:r>
          </a:p>
          <a:p>
            <a:pPr marL="381000" indent="-381000">
              <a:spcBef>
                <a:spcPct val="50000"/>
              </a:spcBef>
              <a:buFont typeface="Wingdings" charset="0"/>
              <a:buChar char="§"/>
              <a:defRPr/>
            </a:pPr>
            <a:r>
              <a:rPr lang="en-AU" sz="2800">
                <a:latin typeface="Arial" charset="0"/>
                <a:cs typeface="+mn-cs"/>
              </a:rPr>
              <a:t>Spell check and get someone else to proof-read.</a:t>
            </a:r>
            <a:endParaRPr lang="en-US" sz="4000" b="1">
              <a:solidFill>
                <a:srgbClr val="CC3300"/>
              </a:solidFill>
              <a:latin typeface="Arial" charset="0"/>
              <a:cs typeface="+mn-cs"/>
            </a:endParaRPr>
          </a:p>
        </p:txBody>
      </p:sp>
      <p:sp>
        <p:nvSpPr>
          <p:cNvPr id="25631" name="Rectangle 31"/>
          <p:cNvSpPr>
            <a:spLocks noChangeArrowheads="1"/>
          </p:cNvSpPr>
          <p:nvPr/>
        </p:nvSpPr>
        <p:spPr bwMode="auto">
          <a:xfrm>
            <a:off x="22326600" y="8382000"/>
            <a:ext cx="9829800" cy="21336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a:solidFill>
                  <a:srgbClr val="CC3300"/>
                </a:solidFill>
                <a:latin typeface="Arial" charset="0"/>
                <a:cs typeface="+mn-cs"/>
              </a:rPr>
              <a:t>Results</a:t>
            </a:r>
          </a:p>
          <a:p>
            <a:pPr>
              <a:spcBef>
                <a:spcPct val="50000"/>
              </a:spcBef>
              <a:defRPr/>
            </a:pPr>
            <a:r>
              <a:rPr lang="en-AU" sz="2800">
                <a:latin typeface="Arial" charset="0"/>
                <a:cs typeface="+mn-cs"/>
              </a:rPr>
              <a:t>Importing / inserting files…</a:t>
            </a:r>
          </a:p>
          <a:p>
            <a:pPr>
              <a:spcBef>
                <a:spcPct val="50000"/>
              </a:spcBef>
              <a:defRPr/>
            </a:pPr>
            <a:r>
              <a:rPr lang="en-AU" sz="2800">
                <a:latin typeface="Arial" charset="0"/>
                <a:cs typeface="+mn-cs"/>
              </a:rPr>
              <a:t>Images such as photographs, graphs, diagrams, logos, etc, can be added to the poster.</a:t>
            </a:r>
          </a:p>
          <a:p>
            <a:pPr>
              <a:spcBef>
                <a:spcPct val="50000"/>
              </a:spcBef>
              <a:defRPr/>
            </a:pPr>
            <a:r>
              <a:rPr lang="en-AU" sz="2800">
                <a:latin typeface="Arial" charset="0"/>
                <a:cs typeface="+mn-cs"/>
              </a:rPr>
              <a:t>To insert scanned images into your poster, go through the menus as follows: Insert / Picture / From File… then find the file on your computer, select it, and press OK.</a:t>
            </a:r>
          </a:p>
          <a:p>
            <a:pPr>
              <a:spcBef>
                <a:spcPct val="50000"/>
              </a:spcBef>
              <a:defRPr/>
            </a:pPr>
            <a:r>
              <a:rPr lang="en-AU" sz="2800">
                <a:latin typeface="Arial" charset="0"/>
                <a:cs typeface="+mn-cs"/>
              </a:rPr>
              <a:t>The best type of image files to insert are JPEG or TIFF, JPEG is the preferred format.</a:t>
            </a:r>
          </a:p>
          <a:p>
            <a:pPr>
              <a:spcBef>
                <a:spcPct val="50000"/>
              </a:spcBef>
              <a:defRPr/>
            </a:pPr>
            <a:r>
              <a:rPr lang="en-AU" sz="2800" b="1">
                <a:latin typeface="Arial" charset="0"/>
                <a:cs typeface="+mn-cs"/>
              </a:rPr>
              <a:t>Be aware</a:t>
            </a:r>
            <a:r>
              <a:rPr lang="en-AU" sz="2800">
                <a:latin typeface="Arial" charset="0"/>
                <a:cs typeface="+mn-cs"/>
              </a:rPr>
              <a:t> of the image size you are importing. The average color photo (13 x 18cm at 180dpi) would be about 3Mb (1Mb for B/W greyscale).</a:t>
            </a:r>
          </a:p>
          <a:p>
            <a:pPr>
              <a:spcBef>
                <a:spcPct val="50000"/>
              </a:spcBef>
              <a:defRPr/>
            </a:pPr>
            <a:r>
              <a:rPr lang="en-AU" sz="2800">
                <a:latin typeface="Arial" charset="0"/>
                <a:cs typeface="+mn-cs"/>
              </a:rPr>
              <a:t>Do </a:t>
            </a:r>
            <a:r>
              <a:rPr lang="en-AU" sz="2800" b="1">
                <a:latin typeface="Arial" charset="0"/>
                <a:cs typeface="+mn-cs"/>
              </a:rPr>
              <a:t>not </a:t>
            </a:r>
            <a:r>
              <a:rPr lang="en-AU" sz="2800">
                <a:latin typeface="Arial" charset="0"/>
                <a:cs typeface="+mn-cs"/>
              </a:rPr>
              <a:t>use images from the web.</a:t>
            </a:r>
          </a:p>
          <a:p>
            <a:pPr>
              <a:spcBef>
                <a:spcPct val="50000"/>
              </a:spcBef>
              <a:defRPr/>
            </a:pPr>
            <a:endParaRPr lang="en-AU" sz="2800">
              <a:latin typeface="Arial" charset="0"/>
              <a:cs typeface="+mn-cs"/>
            </a:endParaRPr>
          </a:p>
          <a:p>
            <a:pPr>
              <a:spcBef>
                <a:spcPct val="50000"/>
              </a:spcBef>
              <a:defRPr/>
            </a:pPr>
            <a:r>
              <a:rPr lang="en-AU" sz="2800">
                <a:latin typeface="Arial" charset="0"/>
                <a:cs typeface="+mn-cs"/>
              </a:rPr>
              <a:t>Notes about graphs…</a:t>
            </a:r>
          </a:p>
          <a:p>
            <a:pPr>
              <a:defRPr/>
            </a:pPr>
            <a:endParaRPr lang="en-AU" sz="2800">
              <a:latin typeface="Arial" charset="0"/>
              <a:cs typeface="+mn-cs"/>
            </a:endParaRPr>
          </a:p>
          <a:p>
            <a:pPr>
              <a:defRPr/>
            </a:pPr>
            <a:r>
              <a:rPr lang="en-AU" sz="2800">
                <a:latin typeface="Arial" charset="0"/>
                <a:cs typeface="+mn-cs"/>
              </a:rPr>
              <a:t>For graphs use MS Excel</a:t>
            </a:r>
            <a:endParaRPr lang="en-US" sz="2800">
              <a:latin typeface="Arial" charset="0"/>
              <a:cs typeface="+mn-cs"/>
            </a:endParaRPr>
          </a:p>
        </p:txBody>
      </p:sp>
      <p:sp>
        <p:nvSpPr>
          <p:cNvPr id="25632" name="Rectangle 32"/>
          <p:cNvSpPr>
            <a:spLocks noChangeArrowheads="1"/>
          </p:cNvSpPr>
          <p:nvPr/>
        </p:nvSpPr>
        <p:spPr bwMode="auto">
          <a:xfrm>
            <a:off x="32918400" y="8382000"/>
            <a:ext cx="9829800" cy="9448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a:solidFill>
                  <a:srgbClr val="CC3300"/>
                </a:solidFill>
                <a:latin typeface="Arial" charset="0"/>
                <a:cs typeface="+mn-cs"/>
              </a:rPr>
              <a:t>Discussion &amp; Conclusion</a:t>
            </a:r>
            <a:endParaRPr lang="en-AU" sz="2800">
              <a:latin typeface="Arial" charset="0"/>
              <a:cs typeface="+mn-cs"/>
            </a:endParaRPr>
          </a:p>
          <a:p>
            <a:pPr>
              <a:spcBef>
                <a:spcPct val="50000"/>
              </a:spcBef>
              <a:defRPr/>
            </a:pPr>
            <a:r>
              <a:rPr lang="en-AU" sz="2800">
                <a:latin typeface="Arial" charset="0"/>
                <a:cs typeface="+mn-cs"/>
              </a:rPr>
              <a:t>Printing and Laminating…</a:t>
            </a:r>
          </a:p>
          <a:p>
            <a:pPr>
              <a:spcBef>
                <a:spcPct val="50000"/>
              </a:spcBef>
              <a:defRPr/>
            </a:pPr>
            <a:endParaRPr lang="en-AU" sz="2800">
              <a:latin typeface="Arial" charset="0"/>
              <a:cs typeface="+mn-cs"/>
            </a:endParaRPr>
          </a:p>
          <a:p>
            <a:pPr>
              <a:spcBef>
                <a:spcPct val="50000"/>
              </a:spcBef>
              <a:defRPr/>
            </a:pPr>
            <a:r>
              <a:rPr lang="en-AU" sz="2800">
                <a:latin typeface="Arial" charset="0"/>
                <a:cs typeface="+mn-cs"/>
              </a:rPr>
              <a:t>Note: Do not leave your poster until the last minute. </a:t>
            </a:r>
          </a:p>
          <a:p>
            <a:pPr>
              <a:spcBef>
                <a:spcPct val="50000"/>
              </a:spcBef>
              <a:defRPr/>
            </a:pPr>
            <a:r>
              <a:rPr lang="en-AU" sz="2800">
                <a:latin typeface="Arial" charset="0"/>
                <a:cs typeface="+mn-cs"/>
              </a:rPr>
              <a:t>Simply highlight this text and replace.</a:t>
            </a:r>
          </a:p>
          <a:p>
            <a:pPr>
              <a:spcBef>
                <a:spcPct val="50000"/>
              </a:spcBef>
              <a:defRPr/>
            </a:pPr>
            <a:endParaRPr lang="en-AU" sz="2800">
              <a:latin typeface="Arial" charset="0"/>
              <a:cs typeface="+mn-cs"/>
            </a:endParaRPr>
          </a:p>
          <a:p>
            <a:pPr>
              <a:spcBef>
                <a:spcPct val="50000"/>
              </a:spcBef>
              <a:defRPr/>
            </a:pPr>
            <a:endParaRPr lang="en-AU" sz="2800">
              <a:latin typeface="Arial" charset="0"/>
              <a:cs typeface="+mn-cs"/>
            </a:endParaRPr>
          </a:p>
          <a:p>
            <a:pPr>
              <a:spcBef>
                <a:spcPct val="50000"/>
              </a:spcBef>
              <a:defRPr/>
            </a:pPr>
            <a:endParaRPr lang="en-US">
              <a:latin typeface="Arial" charset="0"/>
              <a:cs typeface="+mn-cs"/>
            </a:endParaRPr>
          </a:p>
        </p:txBody>
      </p:sp>
      <p:sp>
        <p:nvSpPr>
          <p:cNvPr id="25602" name="Text Box 2"/>
          <p:cNvSpPr txBox="1">
            <a:spLocks noChangeArrowheads="1"/>
          </p:cNvSpPr>
          <p:nvPr/>
        </p:nvSpPr>
        <p:spPr bwMode="auto">
          <a:xfrm>
            <a:off x="1143000" y="1143000"/>
            <a:ext cx="41605200" cy="4137025"/>
          </a:xfrm>
          <a:prstGeom prst="rect">
            <a:avLst/>
          </a:prstGeom>
          <a:solidFill>
            <a:srgbClr val="E1E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540000" tIns="540000" rIns="540000" bIns="540000">
            <a:spAutoFit/>
          </a:bodyPr>
          <a:lstStyle/>
          <a:p>
            <a:pPr algn="ctr">
              <a:defRPr/>
            </a:pPr>
            <a:r>
              <a:rPr lang="en-GB" sz="10000" b="1">
                <a:solidFill>
                  <a:srgbClr val="CC3300"/>
                </a:solidFill>
                <a:latin typeface="Arial" charset="0"/>
                <a:cs typeface="+mn-cs"/>
              </a:rPr>
              <a:t>Poster title goes here, </a:t>
            </a:r>
            <a:r>
              <a:rPr lang="en-AU" sz="10000" b="1">
                <a:solidFill>
                  <a:srgbClr val="CC3300"/>
                </a:solidFill>
                <a:latin typeface="Arial" charset="0"/>
                <a:cs typeface="+mn-cs"/>
              </a:rPr>
              <a:t>containing strictly </a:t>
            </a:r>
            <a:br>
              <a:rPr lang="en-AU" sz="10000" b="1">
                <a:solidFill>
                  <a:srgbClr val="CC3300"/>
                </a:solidFill>
                <a:latin typeface="Arial" charset="0"/>
                <a:cs typeface="+mn-cs"/>
              </a:rPr>
            </a:br>
            <a:r>
              <a:rPr lang="en-AU" sz="10000" b="1">
                <a:solidFill>
                  <a:srgbClr val="CC3300"/>
                </a:solidFill>
                <a:latin typeface="Arial" charset="0"/>
                <a:cs typeface="+mn-cs"/>
              </a:rPr>
              <a:t>only the essential number of words...</a:t>
            </a:r>
          </a:p>
        </p:txBody>
      </p:sp>
      <p:sp>
        <p:nvSpPr>
          <p:cNvPr id="25604" name="Text Box 4"/>
          <p:cNvSpPr txBox="1">
            <a:spLocks noChangeArrowheads="1"/>
          </p:cNvSpPr>
          <p:nvPr/>
        </p:nvSpPr>
        <p:spPr bwMode="auto">
          <a:xfrm>
            <a:off x="1143000" y="5588000"/>
            <a:ext cx="41605200" cy="248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lgn="ctr">
              <a:spcBef>
                <a:spcPct val="20000"/>
              </a:spcBef>
              <a:defRPr/>
            </a:pPr>
            <a:r>
              <a:rPr lang="en-GB" sz="5600" b="1" dirty="0">
                <a:solidFill>
                  <a:schemeClr val="bg1"/>
                </a:solidFill>
                <a:latin typeface="Arial" charset="0"/>
                <a:cs typeface="+mn-cs"/>
              </a:rPr>
              <a:t>Author’s Name Goes Here, Author’s Name Goes Here</a:t>
            </a:r>
          </a:p>
          <a:p>
            <a:pPr algn="ctr">
              <a:spcBef>
                <a:spcPct val="20000"/>
              </a:spcBef>
              <a:defRPr/>
            </a:pPr>
            <a:r>
              <a:rPr lang="en-GB" sz="5000" dirty="0">
                <a:solidFill>
                  <a:schemeClr val="bg1"/>
                </a:solidFill>
                <a:latin typeface="Arial" charset="0"/>
                <a:cs typeface="+mn-cs"/>
              </a:rPr>
              <a:t>Biology Department, Skyline College, San Bruno CA</a:t>
            </a:r>
          </a:p>
        </p:txBody>
      </p:sp>
      <p:sp>
        <p:nvSpPr>
          <p:cNvPr id="25613" name="Rectangle 13"/>
          <p:cNvSpPr>
            <a:spLocks noChangeArrowheads="1"/>
          </p:cNvSpPr>
          <p:nvPr/>
        </p:nvSpPr>
        <p:spPr bwMode="auto">
          <a:xfrm>
            <a:off x="22783800" y="24917400"/>
            <a:ext cx="8915400" cy="3598863"/>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5614" name="Text Box 14"/>
          <p:cNvSpPr txBox="1">
            <a:spLocks noChangeArrowheads="1"/>
          </p:cNvSpPr>
          <p:nvPr/>
        </p:nvSpPr>
        <p:spPr bwMode="auto">
          <a:xfrm>
            <a:off x="22783800" y="28635325"/>
            <a:ext cx="8915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rIns="0">
            <a:spAutoFit/>
          </a:bodyPr>
          <a:lstStyle/>
          <a:p>
            <a:pPr>
              <a:spcBef>
                <a:spcPct val="50000"/>
              </a:spcBef>
              <a:defRPr/>
            </a:pPr>
            <a:r>
              <a:rPr lang="en-AU" sz="2000" i="1">
                <a:cs typeface="+mn-cs"/>
              </a:rPr>
              <a:t>Captions to be set in Times or Times New Roman or equivalent, italic, 18 to 24 points, to the length of the column in case a figure takes more than 2/3 of column width.</a:t>
            </a:r>
          </a:p>
        </p:txBody>
      </p:sp>
      <p:sp>
        <p:nvSpPr>
          <p:cNvPr id="25615" name="Rectangle 15"/>
          <p:cNvSpPr>
            <a:spLocks noChangeArrowheads="1"/>
          </p:cNvSpPr>
          <p:nvPr/>
        </p:nvSpPr>
        <p:spPr bwMode="auto">
          <a:xfrm>
            <a:off x="22783800" y="20708938"/>
            <a:ext cx="5399088" cy="3598862"/>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5616" name="Text Box 16"/>
          <p:cNvSpPr txBox="1">
            <a:spLocks noChangeArrowheads="1"/>
          </p:cNvSpPr>
          <p:nvPr/>
        </p:nvSpPr>
        <p:spPr bwMode="auto">
          <a:xfrm>
            <a:off x="28194000" y="20502563"/>
            <a:ext cx="3505200" cy="279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0" tIns="180000" rIns="180000" bIns="180000">
            <a:spAutoFit/>
          </a:bodyPr>
          <a:lstStyle/>
          <a:p>
            <a:pPr>
              <a:defRPr/>
            </a:pPr>
            <a:r>
              <a:rPr lang="en-AU" sz="2000" i="1">
                <a:cs typeface="+mn-cs"/>
              </a:rPr>
              <a:t>Captions to be set in Times or Times New Roman or equivalent, italic, between 18 and 24 points. </a:t>
            </a:r>
          </a:p>
          <a:p>
            <a:pPr>
              <a:defRPr/>
            </a:pPr>
            <a:r>
              <a:rPr lang="en-AU" sz="2000" i="1">
                <a:cs typeface="+mn-cs"/>
              </a:rPr>
              <a:t>Left aligned if it refers to a figure on its left. Caption starts right at the top edge of the picture (graph or photo).</a:t>
            </a:r>
          </a:p>
        </p:txBody>
      </p:sp>
      <p:sp>
        <p:nvSpPr>
          <p:cNvPr id="25617" name="Text Box 17"/>
          <p:cNvSpPr txBox="1">
            <a:spLocks noChangeArrowheads="1"/>
          </p:cNvSpPr>
          <p:nvPr/>
        </p:nvSpPr>
        <p:spPr bwMode="auto">
          <a:xfrm>
            <a:off x="12192000" y="20480338"/>
            <a:ext cx="3505200" cy="279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0" tIns="180000" rIns="180000" bIns="180000">
            <a:spAutoFit/>
          </a:bodyPr>
          <a:lstStyle/>
          <a:p>
            <a:pPr algn="r">
              <a:defRPr/>
            </a:pPr>
            <a:r>
              <a:rPr lang="en-AU" sz="2000" i="1">
                <a:cs typeface="+mn-cs"/>
              </a:rPr>
              <a:t>Captions to be set in Times or Times New Roman or equivalent, italic, between 18 and 24 points. Right aligned if it refers to a figure on its right. Caption starts right at the top edge of the picture (graph or photo).</a:t>
            </a:r>
          </a:p>
        </p:txBody>
      </p:sp>
      <p:sp>
        <p:nvSpPr>
          <p:cNvPr id="25618" name="Rectangle 18"/>
          <p:cNvSpPr>
            <a:spLocks noChangeArrowheads="1"/>
          </p:cNvSpPr>
          <p:nvPr/>
        </p:nvSpPr>
        <p:spPr bwMode="auto">
          <a:xfrm>
            <a:off x="15708313" y="20708938"/>
            <a:ext cx="5399087" cy="3598862"/>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5619" name="Rectangle 19"/>
          <p:cNvSpPr>
            <a:spLocks noChangeArrowheads="1"/>
          </p:cNvSpPr>
          <p:nvPr/>
        </p:nvSpPr>
        <p:spPr bwMode="auto">
          <a:xfrm>
            <a:off x="12192000" y="24917400"/>
            <a:ext cx="8915400" cy="3598863"/>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5620" name="Text Box 20"/>
          <p:cNvSpPr txBox="1">
            <a:spLocks noChangeArrowheads="1"/>
          </p:cNvSpPr>
          <p:nvPr/>
        </p:nvSpPr>
        <p:spPr bwMode="auto">
          <a:xfrm>
            <a:off x="12192000" y="28635325"/>
            <a:ext cx="8915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rIns="0">
            <a:spAutoFit/>
          </a:bodyPr>
          <a:lstStyle/>
          <a:p>
            <a:pPr>
              <a:spcBef>
                <a:spcPct val="50000"/>
              </a:spcBef>
              <a:defRPr/>
            </a:pPr>
            <a:r>
              <a:rPr lang="en-AU" sz="2000" i="1">
                <a:cs typeface="+mn-cs"/>
              </a:rPr>
              <a:t>Captions to be set in Times or Times New Roman or equivalent, italic, 18 to 24 points, to the length of the column in case a figure takes more than 2/3 of column width.</a:t>
            </a:r>
          </a:p>
        </p:txBody>
      </p:sp>
      <p:sp>
        <p:nvSpPr>
          <p:cNvPr id="25621" name="Rectangle 21"/>
          <p:cNvSpPr>
            <a:spLocks noChangeArrowheads="1"/>
          </p:cNvSpPr>
          <p:nvPr/>
        </p:nvSpPr>
        <p:spPr bwMode="auto">
          <a:xfrm>
            <a:off x="12192000" y="16365538"/>
            <a:ext cx="5399088" cy="3598862"/>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5622" name="Text Box 22"/>
          <p:cNvSpPr txBox="1">
            <a:spLocks noChangeArrowheads="1"/>
          </p:cNvSpPr>
          <p:nvPr/>
        </p:nvSpPr>
        <p:spPr bwMode="auto">
          <a:xfrm>
            <a:off x="17602200" y="16159163"/>
            <a:ext cx="3505200" cy="279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0" tIns="180000" rIns="180000" bIns="180000">
            <a:spAutoFit/>
          </a:bodyPr>
          <a:lstStyle/>
          <a:p>
            <a:pPr>
              <a:defRPr/>
            </a:pPr>
            <a:r>
              <a:rPr lang="en-AU" sz="2000" i="1">
                <a:cs typeface="+mn-cs"/>
              </a:rPr>
              <a:t>Captions to be set in Times or Times New Roman or equivalent, italic, between 18 and 24 points. </a:t>
            </a:r>
          </a:p>
          <a:p>
            <a:pPr>
              <a:defRPr/>
            </a:pPr>
            <a:r>
              <a:rPr lang="en-AU" sz="2000" i="1">
                <a:cs typeface="+mn-cs"/>
              </a:rPr>
              <a:t>Left aligned if it refers to a figure on its left. Caption starts right at the top edge of the picture (graph or photo).</a:t>
            </a:r>
          </a:p>
        </p:txBody>
      </p:sp>
      <p:pic>
        <p:nvPicPr>
          <p:cNvPr id="19475" name="Picture 46" descr="skyline_logo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905000"/>
            <a:ext cx="4670425" cy="273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48" name="Rectangle 48"/>
          <p:cNvSpPr>
            <a:spLocks noChangeArrowheads="1"/>
          </p:cNvSpPr>
          <p:nvPr/>
        </p:nvSpPr>
        <p:spPr bwMode="auto">
          <a:xfrm>
            <a:off x="1143000" y="8382000"/>
            <a:ext cx="9829800" cy="7772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a:solidFill>
                  <a:srgbClr val="CC3300"/>
                </a:solidFill>
                <a:latin typeface="Arial" charset="0"/>
                <a:cs typeface="+mn-cs"/>
              </a:rPr>
              <a:t>Abstract</a:t>
            </a:r>
            <a:endParaRPr lang="en-GB" sz="4000" b="1">
              <a:solidFill>
                <a:srgbClr val="006699"/>
              </a:solidFill>
              <a:latin typeface="Arial" charset="0"/>
              <a:cs typeface="+mn-cs"/>
            </a:endParaRPr>
          </a:p>
          <a:p>
            <a:pPr>
              <a:spcBef>
                <a:spcPct val="50000"/>
              </a:spcBef>
              <a:defRPr/>
            </a:pPr>
            <a:r>
              <a:rPr lang="en-AU" sz="2800">
                <a:latin typeface="Arial" charset="0"/>
                <a:cs typeface="+mn-cs"/>
              </a:rPr>
              <a:t>First…</a:t>
            </a:r>
          </a:p>
          <a:p>
            <a:pPr>
              <a:spcBef>
                <a:spcPct val="50000"/>
              </a:spcBef>
              <a:defRPr/>
            </a:pPr>
            <a:r>
              <a:rPr lang="en-AU" sz="2800">
                <a:latin typeface="Arial" charset="0"/>
                <a:cs typeface="+mn-cs"/>
              </a:rPr>
              <a:t>Check with conference organisers on their specifications of size and orientation, before you start your poster eg. maximum poster size; landscape, portrait or square.</a:t>
            </a:r>
          </a:p>
          <a:p>
            <a:pPr>
              <a:spcBef>
                <a:spcPct val="50000"/>
              </a:spcBef>
              <a:defRPr/>
            </a:pPr>
            <a:r>
              <a:rPr lang="en-AU" sz="2800">
                <a:latin typeface="Arial" charset="0"/>
                <a:cs typeface="+mn-cs"/>
              </a:rPr>
              <a:t>The page size of this poster template is A0 (84x119cm), landscape (horizontal) format. Do not change this page size, the printer can scale-to-fit a smaller or larger size, when printing. If you need a different shape start with either a portrait (vertical) or a square poster template. </a:t>
            </a:r>
          </a:p>
          <a:p>
            <a:pPr>
              <a:spcBef>
                <a:spcPct val="50000"/>
              </a:spcBef>
              <a:defRPr/>
            </a:pPr>
            <a:r>
              <a:rPr lang="en-AU" sz="2800">
                <a:latin typeface="Arial" charset="0"/>
                <a:cs typeface="+mn-cs"/>
              </a:rPr>
              <a:t>Bear in mind you do not need to fill up the whole space allocated by some conference organisers (eg. 8ftx4ft in the USA). Do not make your poster bigger than necessary just to fill that given size.</a:t>
            </a:r>
            <a:endParaRPr lang="en-US" sz="4000" b="1">
              <a:solidFill>
                <a:srgbClr val="CC3300"/>
              </a:solidFill>
              <a:latin typeface="Arial" charset="0"/>
              <a:cs typeface="+mn-cs"/>
            </a:endParaRPr>
          </a:p>
        </p:txBody>
      </p:sp>
      <p:sp>
        <p:nvSpPr>
          <p:cNvPr id="25649" name="Rectangle 49"/>
          <p:cNvSpPr>
            <a:spLocks noChangeArrowheads="1"/>
          </p:cNvSpPr>
          <p:nvPr/>
        </p:nvSpPr>
        <p:spPr bwMode="auto">
          <a:xfrm>
            <a:off x="1143000" y="16840200"/>
            <a:ext cx="9829800" cy="2286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a:solidFill>
                  <a:srgbClr val="CC3300"/>
                </a:solidFill>
                <a:latin typeface="Arial" charset="0"/>
                <a:cs typeface="+mn-cs"/>
              </a:rPr>
              <a:t>Aim</a:t>
            </a:r>
            <a:endParaRPr lang="en-GB" sz="4000" b="1">
              <a:solidFill>
                <a:srgbClr val="006699"/>
              </a:solidFill>
              <a:latin typeface="Arial" charset="0"/>
              <a:cs typeface="+mn-cs"/>
            </a:endParaRPr>
          </a:p>
          <a:p>
            <a:pPr>
              <a:spcBef>
                <a:spcPct val="50000"/>
              </a:spcBef>
              <a:defRPr/>
            </a:pPr>
            <a:endParaRPr lang="en-US" sz="4000" b="1">
              <a:solidFill>
                <a:srgbClr val="CC3300"/>
              </a:solidFill>
              <a:latin typeface="Arial" charset="0"/>
              <a:cs typeface="+mn-cs"/>
            </a:endParaRPr>
          </a:p>
        </p:txBody>
      </p:sp>
      <p:sp>
        <p:nvSpPr>
          <p:cNvPr id="25650" name="Rectangle 50"/>
          <p:cNvSpPr>
            <a:spLocks noChangeArrowheads="1"/>
          </p:cNvSpPr>
          <p:nvPr/>
        </p:nvSpPr>
        <p:spPr bwMode="auto">
          <a:xfrm>
            <a:off x="1143000" y="19659600"/>
            <a:ext cx="9829800" cy="10058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dirty="0">
                <a:solidFill>
                  <a:srgbClr val="CC3300"/>
                </a:solidFill>
                <a:latin typeface="Arial" charset="0"/>
                <a:cs typeface="+mn-cs"/>
              </a:rPr>
              <a:t>Background</a:t>
            </a:r>
            <a:endParaRPr lang="en-GB" sz="4000" b="1" dirty="0">
              <a:solidFill>
                <a:srgbClr val="006699"/>
              </a:solidFill>
              <a:latin typeface="Arial" charset="0"/>
              <a:cs typeface="+mn-cs"/>
            </a:endParaRPr>
          </a:p>
          <a:p>
            <a:pPr>
              <a:spcBef>
                <a:spcPct val="20000"/>
              </a:spcBef>
              <a:defRPr/>
            </a:pPr>
            <a:r>
              <a:rPr lang="en-AU" sz="2800" dirty="0">
                <a:latin typeface="Arial" charset="0"/>
                <a:cs typeface="+mn-cs"/>
              </a:rPr>
              <a:t>How to use this poster template…</a:t>
            </a:r>
          </a:p>
          <a:p>
            <a:pPr>
              <a:spcBef>
                <a:spcPct val="40000"/>
              </a:spcBef>
              <a:defRPr/>
            </a:pPr>
            <a:r>
              <a:rPr lang="en-AU" sz="2800" dirty="0">
                <a:latin typeface="Arial" charset="0"/>
                <a:cs typeface="+mn-cs"/>
              </a:rPr>
              <a:t>Simply highlight this text and replace it by typing in your own text, or copy and paste your text from a MS Word document or a PowerPoint slide presentation. </a:t>
            </a:r>
          </a:p>
          <a:p>
            <a:pPr>
              <a:spcBef>
                <a:spcPct val="40000"/>
              </a:spcBef>
              <a:defRPr/>
            </a:pPr>
            <a:r>
              <a:rPr lang="en-AU" sz="2800" dirty="0">
                <a:latin typeface="Arial" charset="0"/>
                <a:cs typeface="+mn-cs"/>
              </a:rPr>
              <a:t>The body text / font size should be between 24 and 32 points. Use a </a:t>
            </a:r>
            <a:r>
              <a:rPr lang="en-AU" sz="2800" dirty="0" err="1">
                <a:latin typeface="Arial" charset="0"/>
                <a:cs typeface="+mn-cs"/>
              </a:rPr>
              <a:t>sanif</a:t>
            </a:r>
            <a:r>
              <a:rPr lang="en-AU" sz="2800" dirty="0">
                <a:latin typeface="Arial" charset="0"/>
                <a:cs typeface="+mn-cs"/>
              </a:rPr>
              <a:t> (Times New Roman or equivalent). </a:t>
            </a:r>
          </a:p>
          <a:p>
            <a:pPr>
              <a:spcBef>
                <a:spcPct val="40000"/>
              </a:spcBef>
              <a:defRPr/>
            </a:pPr>
            <a:r>
              <a:rPr lang="en-AU" sz="2800" dirty="0">
                <a:latin typeface="Arial" charset="0"/>
                <a:cs typeface="+mn-cs"/>
              </a:rPr>
              <a:t>Keep body text left-aligned, do </a:t>
            </a:r>
            <a:r>
              <a:rPr lang="en-AU" sz="2800" b="1" dirty="0">
                <a:latin typeface="Arial" charset="0"/>
                <a:cs typeface="+mn-cs"/>
              </a:rPr>
              <a:t>not</a:t>
            </a:r>
            <a:r>
              <a:rPr lang="en-AU" sz="2800" dirty="0">
                <a:latin typeface="Arial" charset="0"/>
                <a:cs typeface="+mn-cs"/>
              </a:rPr>
              <a:t> justify text.</a:t>
            </a:r>
          </a:p>
          <a:p>
            <a:pPr>
              <a:spcBef>
                <a:spcPct val="40000"/>
              </a:spcBef>
              <a:defRPr/>
            </a:pPr>
            <a:r>
              <a:rPr lang="en-AU" sz="2800" dirty="0">
                <a:latin typeface="Arial" charset="0"/>
                <a:cs typeface="+mn-cs"/>
              </a:rPr>
              <a:t>The </a:t>
            </a:r>
            <a:r>
              <a:rPr lang="en-AU" sz="2800" dirty="0" err="1">
                <a:latin typeface="Arial" charset="0"/>
                <a:cs typeface="+mn-cs"/>
              </a:rPr>
              <a:t>color</a:t>
            </a:r>
            <a:r>
              <a:rPr lang="en-AU" sz="2800" dirty="0">
                <a:latin typeface="Arial" charset="0"/>
                <a:cs typeface="+mn-cs"/>
              </a:rPr>
              <a:t> of the text, title and poster background can be changed to the </a:t>
            </a:r>
            <a:r>
              <a:rPr lang="en-AU" sz="2800" dirty="0" err="1">
                <a:latin typeface="Arial" charset="0"/>
                <a:cs typeface="+mn-cs"/>
              </a:rPr>
              <a:t>color</a:t>
            </a:r>
            <a:r>
              <a:rPr lang="en-AU" sz="2800" dirty="0">
                <a:latin typeface="Arial" charset="0"/>
                <a:cs typeface="+mn-cs"/>
              </a:rPr>
              <a:t> of your choice.</a:t>
            </a:r>
          </a:p>
          <a:p>
            <a:pPr>
              <a:spcBef>
                <a:spcPct val="40000"/>
              </a:spcBef>
              <a:defRPr/>
            </a:pPr>
            <a:r>
              <a:rPr lang="en-AU" sz="2800" dirty="0">
                <a:latin typeface="Arial" charset="0"/>
                <a:cs typeface="+mn-cs"/>
              </a:rPr>
              <a:t>Headers can be a sans-serif font such as Helvetica.</a:t>
            </a:r>
          </a:p>
          <a:p>
            <a:pPr>
              <a:spcBef>
                <a:spcPct val="40000"/>
              </a:spcBef>
              <a:defRPr/>
            </a:pPr>
            <a:endParaRPr lang="en-AU" sz="2800" dirty="0">
              <a:latin typeface="Arial" charset="0"/>
              <a:cs typeface="+mn-cs"/>
            </a:endParaRPr>
          </a:p>
          <a:p>
            <a:pPr>
              <a:spcBef>
                <a:spcPct val="40000"/>
              </a:spcBef>
              <a:defRPr/>
            </a:pPr>
            <a:r>
              <a:rPr lang="en-AU" sz="2800" dirty="0">
                <a:solidFill>
                  <a:srgbClr val="FF0000"/>
                </a:solidFill>
                <a:latin typeface="Arial" charset="0"/>
                <a:cs typeface="+mn-cs"/>
              </a:rPr>
              <a:t>Illustrate the procedure in figure (flow chart)</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04000"/>
            </a:gs>
            <a:gs pos="100000">
              <a:srgbClr val="FFFFFF"/>
            </a:gs>
            <a:gs pos="41000">
              <a:srgbClr val="996633"/>
            </a:gs>
            <a:gs pos="83000">
              <a:srgbClr val="FFCC66"/>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5" name="Rectangle 35"/>
          <p:cNvSpPr>
            <a:spLocks noChangeArrowheads="1"/>
          </p:cNvSpPr>
          <p:nvPr/>
        </p:nvSpPr>
        <p:spPr bwMode="auto">
          <a:xfrm>
            <a:off x="32918400" y="26822400"/>
            <a:ext cx="9829800" cy="2895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a:solidFill>
                  <a:srgbClr val="CC3300"/>
                </a:solidFill>
                <a:latin typeface="Arial" charset="0"/>
                <a:cs typeface="+mn-cs"/>
              </a:rPr>
              <a:t>Acknowledgements</a:t>
            </a:r>
          </a:p>
          <a:p>
            <a:pPr>
              <a:spcBef>
                <a:spcPct val="50000"/>
              </a:spcBef>
              <a:defRPr/>
            </a:pPr>
            <a:r>
              <a:rPr lang="en-AU" sz="2800">
                <a:latin typeface="Arial" charset="0"/>
                <a:cs typeface="+mn-cs"/>
              </a:rPr>
              <a:t>Just highlight this text and replace with your own text. Replace this with your text. </a:t>
            </a:r>
            <a:endParaRPr lang="en-US" sz="4000" b="1">
              <a:solidFill>
                <a:srgbClr val="CC3300"/>
              </a:solidFill>
              <a:latin typeface="Arial" charset="0"/>
              <a:cs typeface="+mn-cs"/>
            </a:endParaRPr>
          </a:p>
        </p:txBody>
      </p:sp>
      <p:sp>
        <p:nvSpPr>
          <p:cNvPr id="36" name="Rectangle 34"/>
          <p:cNvSpPr>
            <a:spLocks noChangeArrowheads="1"/>
          </p:cNvSpPr>
          <p:nvPr/>
        </p:nvSpPr>
        <p:spPr bwMode="auto">
          <a:xfrm>
            <a:off x="32918400" y="18592800"/>
            <a:ext cx="9829800" cy="7391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a:solidFill>
                  <a:srgbClr val="CC3300"/>
                </a:solidFill>
                <a:latin typeface="Arial" charset="0"/>
                <a:cs typeface="+mn-cs"/>
              </a:rPr>
              <a:t>Literature Cited</a:t>
            </a:r>
          </a:p>
          <a:p>
            <a:pPr>
              <a:spcBef>
                <a:spcPct val="50000"/>
              </a:spcBef>
              <a:defRPr/>
            </a:pPr>
            <a:endParaRPr lang="en-AU" sz="2800">
              <a:latin typeface="Arial" charset="0"/>
              <a:cs typeface="+mn-cs"/>
            </a:endParaRPr>
          </a:p>
          <a:p>
            <a:pPr>
              <a:spcBef>
                <a:spcPct val="50000"/>
              </a:spcBef>
              <a:defRPr/>
            </a:pPr>
            <a:endParaRPr lang="en-AU" sz="2800">
              <a:latin typeface="Arial" charset="0"/>
              <a:cs typeface="+mn-cs"/>
            </a:endParaRPr>
          </a:p>
          <a:p>
            <a:pPr>
              <a:spcBef>
                <a:spcPct val="50000"/>
              </a:spcBef>
              <a:defRPr/>
            </a:pPr>
            <a:endParaRPr lang="en-AU" sz="2800">
              <a:latin typeface="Arial" charset="0"/>
              <a:cs typeface="+mn-cs"/>
            </a:endParaRPr>
          </a:p>
          <a:p>
            <a:pPr>
              <a:spcBef>
                <a:spcPct val="50000"/>
              </a:spcBef>
              <a:defRPr/>
            </a:pPr>
            <a:endParaRPr lang="en-US" sz="2800">
              <a:latin typeface="Arial" charset="0"/>
              <a:cs typeface="+mn-cs"/>
            </a:endParaRPr>
          </a:p>
        </p:txBody>
      </p:sp>
      <p:sp>
        <p:nvSpPr>
          <p:cNvPr id="37" name="Rectangle 30"/>
          <p:cNvSpPr>
            <a:spLocks noChangeArrowheads="1"/>
          </p:cNvSpPr>
          <p:nvPr/>
        </p:nvSpPr>
        <p:spPr bwMode="auto">
          <a:xfrm>
            <a:off x="11734800" y="8382000"/>
            <a:ext cx="9829800" cy="21336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marL="381000" indent="-381000">
              <a:spcBef>
                <a:spcPct val="50000"/>
              </a:spcBef>
              <a:defRPr/>
            </a:pPr>
            <a:r>
              <a:rPr lang="en-GB" sz="4000" b="1">
                <a:solidFill>
                  <a:srgbClr val="CC3300"/>
                </a:solidFill>
                <a:latin typeface="Arial" charset="0"/>
                <a:cs typeface="+mn-cs"/>
              </a:rPr>
              <a:t>Methods</a:t>
            </a:r>
          </a:p>
          <a:p>
            <a:pPr marL="381000" indent="-381000">
              <a:spcBef>
                <a:spcPct val="50000"/>
              </a:spcBef>
              <a:buSzPct val="60000"/>
              <a:buFont typeface="Monotype Sorts" charset="0"/>
              <a:buNone/>
              <a:defRPr/>
            </a:pPr>
            <a:r>
              <a:rPr lang="en-AU" sz="2800">
                <a:latin typeface="Arial" charset="0"/>
                <a:cs typeface="+mn-cs"/>
              </a:rPr>
              <a:t>Tips for making a successful poster…</a:t>
            </a:r>
          </a:p>
          <a:p>
            <a:pPr marL="381000" indent="-381000">
              <a:spcBef>
                <a:spcPct val="50000"/>
              </a:spcBef>
              <a:buFont typeface="Wingdings" charset="0"/>
              <a:buChar char="§"/>
              <a:defRPr/>
            </a:pPr>
            <a:r>
              <a:rPr lang="en-AU" sz="2800">
                <a:latin typeface="Arial" charset="0"/>
                <a:cs typeface="+mn-cs"/>
              </a:rPr>
              <a:t>Re-write your paper into poster format ie.</a:t>
            </a:r>
            <a:br>
              <a:rPr lang="en-AU" sz="2800">
                <a:latin typeface="Arial" charset="0"/>
                <a:cs typeface="+mn-cs"/>
              </a:rPr>
            </a:br>
            <a:r>
              <a:rPr lang="en-AU" sz="2800">
                <a:latin typeface="Arial" charset="0"/>
                <a:cs typeface="+mn-cs"/>
              </a:rPr>
              <a:t>Simplify everything, avoid data overkill.</a:t>
            </a:r>
          </a:p>
          <a:p>
            <a:pPr marL="381000" indent="-381000">
              <a:spcBef>
                <a:spcPct val="50000"/>
              </a:spcBef>
              <a:buFont typeface="Wingdings" charset="0"/>
              <a:buChar char="§"/>
              <a:defRPr/>
            </a:pPr>
            <a:r>
              <a:rPr lang="en-AU" sz="2800">
                <a:latin typeface="Arial" charset="0"/>
                <a:cs typeface="+mn-cs"/>
              </a:rPr>
              <a:t>Headings of more than 6 words should be in upper and lower case, not all capitals.</a:t>
            </a:r>
          </a:p>
          <a:p>
            <a:pPr marL="381000" indent="-381000">
              <a:spcBef>
                <a:spcPct val="50000"/>
              </a:spcBef>
              <a:buFont typeface="Wingdings" charset="0"/>
              <a:buChar char="§"/>
              <a:defRPr/>
            </a:pPr>
            <a:r>
              <a:rPr lang="en-AU" sz="2800">
                <a:latin typeface="Arial" charset="0"/>
                <a:cs typeface="+mn-cs"/>
              </a:rPr>
              <a:t>Never do whole sentences in capitals or underline to stress your point, use </a:t>
            </a:r>
            <a:r>
              <a:rPr lang="en-AU" sz="2800" b="1">
                <a:latin typeface="Arial" charset="0"/>
                <a:cs typeface="+mn-cs"/>
              </a:rPr>
              <a:t>bold</a:t>
            </a:r>
            <a:r>
              <a:rPr lang="en-AU" sz="2800">
                <a:latin typeface="Arial" charset="0"/>
                <a:cs typeface="+mn-cs"/>
              </a:rPr>
              <a:t> characters instead.</a:t>
            </a:r>
          </a:p>
          <a:p>
            <a:pPr marL="381000" indent="-381000">
              <a:spcBef>
                <a:spcPct val="50000"/>
              </a:spcBef>
              <a:buFont typeface="Wingdings" charset="0"/>
              <a:buChar char="§"/>
              <a:defRPr/>
            </a:pPr>
            <a:r>
              <a:rPr lang="en-AU" sz="2800">
                <a:latin typeface="Arial" charset="0"/>
                <a:cs typeface="+mn-cs"/>
              </a:rPr>
              <a:t>When laying out your poster leave breathing space around you text. Don’t overcrowd your poster.</a:t>
            </a:r>
          </a:p>
          <a:p>
            <a:pPr marL="381000" indent="-381000">
              <a:spcBef>
                <a:spcPct val="50000"/>
              </a:spcBef>
              <a:buFont typeface="Wingdings" charset="0"/>
              <a:buChar char="§"/>
              <a:defRPr/>
            </a:pPr>
            <a:r>
              <a:rPr lang="en-AU" sz="2800">
                <a:latin typeface="Arial" charset="0"/>
                <a:cs typeface="+mn-cs"/>
              </a:rPr>
              <a:t>Try using photographs or colored graphs. Avoid long numerical tables.</a:t>
            </a:r>
          </a:p>
          <a:p>
            <a:pPr marL="381000" indent="-381000">
              <a:spcBef>
                <a:spcPct val="50000"/>
              </a:spcBef>
              <a:buFont typeface="Wingdings" charset="0"/>
              <a:buChar char="§"/>
              <a:defRPr/>
            </a:pPr>
            <a:r>
              <a:rPr lang="en-AU" sz="2800">
                <a:latin typeface="Arial" charset="0"/>
                <a:cs typeface="+mn-cs"/>
              </a:rPr>
              <a:t>Spell check and get someone else to proof-read.</a:t>
            </a:r>
            <a:endParaRPr lang="en-US" sz="4000" b="1">
              <a:solidFill>
                <a:srgbClr val="CC3300"/>
              </a:solidFill>
              <a:latin typeface="Arial" charset="0"/>
              <a:cs typeface="+mn-cs"/>
            </a:endParaRPr>
          </a:p>
        </p:txBody>
      </p:sp>
      <p:sp>
        <p:nvSpPr>
          <p:cNvPr id="38" name="Rectangle 31"/>
          <p:cNvSpPr>
            <a:spLocks noChangeArrowheads="1"/>
          </p:cNvSpPr>
          <p:nvPr/>
        </p:nvSpPr>
        <p:spPr bwMode="auto">
          <a:xfrm>
            <a:off x="22326600" y="8382000"/>
            <a:ext cx="9829800" cy="21336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a:solidFill>
                  <a:srgbClr val="CC3300"/>
                </a:solidFill>
                <a:latin typeface="Arial" charset="0"/>
                <a:cs typeface="+mn-cs"/>
              </a:rPr>
              <a:t>Results</a:t>
            </a:r>
          </a:p>
          <a:p>
            <a:pPr>
              <a:spcBef>
                <a:spcPct val="50000"/>
              </a:spcBef>
              <a:defRPr/>
            </a:pPr>
            <a:r>
              <a:rPr lang="en-AU" sz="2800">
                <a:latin typeface="Arial" charset="0"/>
                <a:cs typeface="+mn-cs"/>
              </a:rPr>
              <a:t>Importing / inserting files…</a:t>
            </a:r>
          </a:p>
          <a:p>
            <a:pPr>
              <a:spcBef>
                <a:spcPct val="50000"/>
              </a:spcBef>
              <a:defRPr/>
            </a:pPr>
            <a:r>
              <a:rPr lang="en-AU" sz="2800">
                <a:latin typeface="Arial" charset="0"/>
                <a:cs typeface="+mn-cs"/>
              </a:rPr>
              <a:t>Images such as photographs, graphs, diagrams, logos, etc, can be added to the poster.</a:t>
            </a:r>
          </a:p>
          <a:p>
            <a:pPr>
              <a:spcBef>
                <a:spcPct val="50000"/>
              </a:spcBef>
              <a:defRPr/>
            </a:pPr>
            <a:r>
              <a:rPr lang="en-AU" sz="2800">
                <a:latin typeface="Arial" charset="0"/>
                <a:cs typeface="+mn-cs"/>
              </a:rPr>
              <a:t>To insert scanned images into your poster, go through the menus as follows: Insert / Picture / From File… then find the file on your computer, select it, and press OK.</a:t>
            </a:r>
          </a:p>
          <a:p>
            <a:pPr>
              <a:spcBef>
                <a:spcPct val="50000"/>
              </a:spcBef>
              <a:defRPr/>
            </a:pPr>
            <a:r>
              <a:rPr lang="en-AU" sz="2800">
                <a:latin typeface="Arial" charset="0"/>
                <a:cs typeface="+mn-cs"/>
              </a:rPr>
              <a:t>The best type of image files to insert are JPEG or TIFF, JPEG is the preferred format.</a:t>
            </a:r>
          </a:p>
          <a:p>
            <a:pPr>
              <a:spcBef>
                <a:spcPct val="50000"/>
              </a:spcBef>
              <a:defRPr/>
            </a:pPr>
            <a:r>
              <a:rPr lang="en-AU" sz="2800" b="1">
                <a:latin typeface="Arial" charset="0"/>
                <a:cs typeface="+mn-cs"/>
              </a:rPr>
              <a:t>Be aware</a:t>
            </a:r>
            <a:r>
              <a:rPr lang="en-AU" sz="2800">
                <a:latin typeface="Arial" charset="0"/>
                <a:cs typeface="+mn-cs"/>
              </a:rPr>
              <a:t> of the image size you are importing. The average color photo (13 x 18cm at 180dpi) would be about 3Mb (1Mb for B/W greyscale).</a:t>
            </a:r>
          </a:p>
          <a:p>
            <a:pPr>
              <a:spcBef>
                <a:spcPct val="50000"/>
              </a:spcBef>
              <a:defRPr/>
            </a:pPr>
            <a:r>
              <a:rPr lang="en-AU" sz="2800">
                <a:latin typeface="Arial" charset="0"/>
                <a:cs typeface="+mn-cs"/>
              </a:rPr>
              <a:t>Do </a:t>
            </a:r>
            <a:r>
              <a:rPr lang="en-AU" sz="2800" b="1">
                <a:latin typeface="Arial" charset="0"/>
                <a:cs typeface="+mn-cs"/>
              </a:rPr>
              <a:t>not </a:t>
            </a:r>
            <a:r>
              <a:rPr lang="en-AU" sz="2800">
                <a:latin typeface="Arial" charset="0"/>
                <a:cs typeface="+mn-cs"/>
              </a:rPr>
              <a:t>use images from the web.</a:t>
            </a:r>
          </a:p>
          <a:p>
            <a:pPr>
              <a:spcBef>
                <a:spcPct val="50000"/>
              </a:spcBef>
              <a:defRPr/>
            </a:pPr>
            <a:endParaRPr lang="en-AU" sz="2800">
              <a:latin typeface="Arial" charset="0"/>
              <a:cs typeface="+mn-cs"/>
            </a:endParaRPr>
          </a:p>
          <a:p>
            <a:pPr>
              <a:spcBef>
                <a:spcPct val="50000"/>
              </a:spcBef>
              <a:defRPr/>
            </a:pPr>
            <a:r>
              <a:rPr lang="en-AU" sz="2800">
                <a:latin typeface="Arial" charset="0"/>
                <a:cs typeface="+mn-cs"/>
              </a:rPr>
              <a:t>Notes about graphs…</a:t>
            </a:r>
          </a:p>
          <a:p>
            <a:pPr>
              <a:defRPr/>
            </a:pPr>
            <a:endParaRPr lang="en-AU" sz="2800">
              <a:latin typeface="Arial" charset="0"/>
              <a:cs typeface="+mn-cs"/>
            </a:endParaRPr>
          </a:p>
          <a:p>
            <a:pPr>
              <a:defRPr/>
            </a:pPr>
            <a:r>
              <a:rPr lang="en-AU" sz="2800">
                <a:latin typeface="Arial" charset="0"/>
                <a:cs typeface="+mn-cs"/>
              </a:rPr>
              <a:t>For graphs use MS Excel</a:t>
            </a:r>
            <a:endParaRPr lang="en-US" sz="2800">
              <a:latin typeface="Arial" charset="0"/>
              <a:cs typeface="+mn-cs"/>
            </a:endParaRPr>
          </a:p>
        </p:txBody>
      </p:sp>
      <p:sp>
        <p:nvSpPr>
          <p:cNvPr id="39" name="Rectangle 32"/>
          <p:cNvSpPr>
            <a:spLocks noChangeArrowheads="1"/>
          </p:cNvSpPr>
          <p:nvPr/>
        </p:nvSpPr>
        <p:spPr bwMode="auto">
          <a:xfrm>
            <a:off x="32918400" y="8382000"/>
            <a:ext cx="9829800" cy="9448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a:solidFill>
                  <a:srgbClr val="CC3300"/>
                </a:solidFill>
                <a:latin typeface="Arial" charset="0"/>
                <a:cs typeface="+mn-cs"/>
              </a:rPr>
              <a:t>Discussion &amp; Conclusion</a:t>
            </a:r>
            <a:endParaRPr lang="en-AU" sz="2800">
              <a:latin typeface="Arial" charset="0"/>
              <a:cs typeface="+mn-cs"/>
            </a:endParaRPr>
          </a:p>
          <a:p>
            <a:pPr>
              <a:spcBef>
                <a:spcPct val="50000"/>
              </a:spcBef>
              <a:defRPr/>
            </a:pPr>
            <a:r>
              <a:rPr lang="en-AU" sz="2800">
                <a:latin typeface="Arial" charset="0"/>
                <a:cs typeface="+mn-cs"/>
              </a:rPr>
              <a:t>Printing and Laminating…</a:t>
            </a:r>
          </a:p>
          <a:p>
            <a:pPr>
              <a:spcBef>
                <a:spcPct val="50000"/>
              </a:spcBef>
              <a:defRPr/>
            </a:pPr>
            <a:endParaRPr lang="en-AU" sz="2800">
              <a:latin typeface="Arial" charset="0"/>
              <a:cs typeface="+mn-cs"/>
            </a:endParaRPr>
          </a:p>
          <a:p>
            <a:pPr>
              <a:spcBef>
                <a:spcPct val="50000"/>
              </a:spcBef>
              <a:defRPr/>
            </a:pPr>
            <a:r>
              <a:rPr lang="en-AU" sz="2800">
                <a:latin typeface="Arial" charset="0"/>
                <a:cs typeface="+mn-cs"/>
              </a:rPr>
              <a:t>Note: Do not leave your poster until the last minute. </a:t>
            </a:r>
          </a:p>
          <a:p>
            <a:pPr>
              <a:spcBef>
                <a:spcPct val="50000"/>
              </a:spcBef>
              <a:defRPr/>
            </a:pPr>
            <a:r>
              <a:rPr lang="en-AU" sz="2800">
                <a:latin typeface="Arial" charset="0"/>
                <a:cs typeface="+mn-cs"/>
              </a:rPr>
              <a:t>Simply highlight this text and replace.</a:t>
            </a:r>
          </a:p>
          <a:p>
            <a:pPr>
              <a:spcBef>
                <a:spcPct val="50000"/>
              </a:spcBef>
              <a:defRPr/>
            </a:pPr>
            <a:endParaRPr lang="en-AU" sz="2800">
              <a:latin typeface="Arial" charset="0"/>
              <a:cs typeface="+mn-cs"/>
            </a:endParaRPr>
          </a:p>
          <a:p>
            <a:pPr>
              <a:spcBef>
                <a:spcPct val="50000"/>
              </a:spcBef>
              <a:defRPr/>
            </a:pPr>
            <a:endParaRPr lang="en-AU" sz="2800">
              <a:latin typeface="Arial" charset="0"/>
              <a:cs typeface="+mn-cs"/>
            </a:endParaRPr>
          </a:p>
          <a:p>
            <a:pPr>
              <a:spcBef>
                <a:spcPct val="50000"/>
              </a:spcBef>
              <a:defRPr/>
            </a:pPr>
            <a:endParaRPr lang="en-US">
              <a:latin typeface="Arial" charset="0"/>
              <a:cs typeface="+mn-cs"/>
            </a:endParaRPr>
          </a:p>
        </p:txBody>
      </p:sp>
      <p:sp>
        <p:nvSpPr>
          <p:cNvPr id="40" name="Text Box 2"/>
          <p:cNvSpPr txBox="1">
            <a:spLocks noChangeArrowheads="1"/>
          </p:cNvSpPr>
          <p:nvPr/>
        </p:nvSpPr>
        <p:spPr bwMode="auto">
          <a:xfrm>
            <a:off x="1143000" y="1143000"/>
            <a:ext cx="41605200" cy="4137025"/>
          </a:xfrm>
          <a:prstGeom prst="rect">
            <a:avLst/>
          </a:prstGeom>
          <a:solidFill>
            <a:srgbClr val="E1E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540000" tIns="540000" rIns="540000" bIns="540000">
            <a:spAutoFit/>
          </a:bodyPr>
          <a:lstStyle/>
          <a:p>
            <a:pPr algn="ctr">
              <a:defRPr/>
            </a:pPr>
            <a:r>
              <a:rPr lang="en-GB" sz="10000" b="1">
                <a:solidFill>
                  <a:srgbClr val="CC3300"/>
                </a:solidFill>
                <a:latin typeface="Arial" charset="0"/>
                <a:cs typeface="+mn-cs"/>
              </a:rPr>
              <a:t>Poster title goes here, </a:t>
            </a:r>
            <a:r>
              <a:rPr lang="en-AU" sz="10000" b="1">
                <a:solidFill>
                  <a:srgbClr val="CC3300"/>
                </a:solidFill>
                <a:latin typeface="Arial" charset="0"/>
                <a:cs typeface="+mn-cs"/>
              </a:rPr>
              <a:t>containing strictly </a:t>
            </a:r>
            <a:br>
              <a:rPr lang="en-AU" sz="10000" b="1">
                <a:solidFill>
                  <a:srgbClr val="CC3300"/>
                </a:solidFill>
                <a:latin typeface="Arial" charset="0"/>
                <a:cs typeface="+mn-cs"/>
              </a:rPr>
            </a:br>
            <a:r>
              <a:rPr lang="en-AU" sz="10000" b="1">
                <a:solidFill>
                  <a:srgbClr val="CC3300"/>
                </a:solidFill>
                <a:latin typeface="Arial" charset="0"/>
                <a:cs typeface="+mn-cs"/>
              </a:rPr>
              <a:t>only the essential number of words...</a:t>
            </a:r>
          </a:p>
        </p:txBody>
      </p:sp>
      <p:sp>
        <p:nvSpPr>
          <p:cNvPr id="41" name="Text Box 4"/>
          <p:cNvSpPr txBox="1">
            <a:spLocks noChangeArrowheads="1"/>
          </p:cNvSpPr>
          <p:nvPr/>
        </p:nvSpPr>
        <p:spPr bwMode="auto">
          <a:xfrm>
            <a:off x="1143000" y="5588000"/>
            <a:ext cx="41605200" cy="248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lgn="ctr">
              <a:spcBef>
                <a:spcPct val="20000"/>
              </a:spcBef>
              <a:defRPr/>
            </a:pPr>
            <a:r>
              <a:rPr lang="en-GB" sz="5600" b="1" dirty="0">
                <a:solidFill>
                  <a:schemeClr val="bg1"/>
                </a:solidFill>
                <a:latin typeface="Arial" charset="0"/>
                <a:cs typeface="+mn-cs"/>
              </a:rPr>
              <a:t>Author’s Name Goes Here, Author’s Name Goes Here</a:t>
            </a:r>
          </a:p>
          <a:p>
            <a:pPr algn="ctr">
              <a:spcBef>
                <a:spcPct val="20000"/>
              </a:spcBef>
              <a:defRPr/>
            </a:pPr>
            <a:r>
              <a:rPr lang="en-GB" sz="5000" dirty="0">
                <a:solidFill>
                  <a:schemeClr val="bg1"/>
                </a:solidFill>
                <a:latin typeface="Arial" charset="0"/>
                <a:cs typeface="+mn-cs"/>
              </a:rPr>
              <a:t>Biology Department, Skyline College, San Bruno CA</a:t>
            </a:r>
          </a:p>
        </p:txBody>
      </p:sp>
      <p:sp>
        <p:nvSpPr>
          <p:cNvPr id="42" name="Rectangle 13"/>
          <p:cNvSpPr>
            <a:spLocks noChangeArrowheads="1"/>
          </p:cNvSpPr>
          <p:nvPr/>
        </p:nvSpPr>
        <p:spPr bwMode="auto">
          <a:xfrm>
            <a:off x="22783800" y="24917400"/>
            <a:ext cx="8915400" cy="3598863"/>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43" name="Text Box 14"/>
          <p:cNvSpPr txBox="1">
            <a:spLocks noChangeArrowheads="1"/>
          </p:cNvSpPr>
          <p:nvPr/>
        </p:nvSpPr>
        <p:spPr bwMode="auto">
          <a:xfrm>
            <a:off x="22783800" y="28635325"/>
            <a:ext cx="8915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rIns="0">
            <a:spAutoFit/>
          </a:bodyPr>
          <a:lstStyle/>
          <a:p>
            <a:pPr>
              <a:spcBef>
                <a:spcPct val="50000"/>
              </a:spcBef>
              <a:defRPr/>
            </a:pPr>
            <a:r>
              <a:rPr lang="en-AU" sz="2000" i="1">
                <a:cs typeface="+mn-cs"/>
              </a:rPr>
              <a:t>Captions to be set in Times or Times New Roman or equivalent, italic, 18 to 24 points, to the length of the column in case a figure takes more than 2/3 of column width.</a:t>
            </a:r>
          </a:p>
        </p:txBody>
      </p:sp>
      <p:sp>
        <p:nvSpPr>
          <p:cNvPr id="44" name="Rectangle 15"/>
          <p:cNvSpPr>
            <a:spLocks noChangeArrowheads="1"/>
          </p:cNvSpPr>
          <p:nvPr/>
        </p:nvSpPr>
        <p:spPr bwMode="auto">
          <a:xfrm>
            <a:off x="22783800" y="20708938"/>
            <a:ext cx="5399088" cy="3598862"/>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45" name="Text Box 16"/>
          <p:cNvSpPr txBox="1">
            <a:spLocks noChangeArrowheads="1"/>
          </p:cNvSpPr>
          <p:nvPr/>
        </p:nvSpPr>
        <p:spPr bwMode="auto">
          <a:xfrm>
            <a:off x="28194000" y="20502563"/>
            <a:ext cx="3505200" cy="279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0" tIns="180000" rIns="180000" bIns="180000">
            <a:spAutoFit/>
          </a:bodyPr>
          <a:lstStyle/>
          <a:p>
            <a:pPr>
              <a:defRPr/>
            </a:pPr>
            <a:r>
              <a:rPr lang="en-AU" sz="2000" i="1">
                <a:cs typeface="+mn-cs"/>
              </a:rPr>
              <a:t>Captions to be set in Times or Times New Roman or equivalent, italic, between 18 and 24 points. </a:t>
            </a:r>
          </a:p>
          <a:p>
            <a:pPr>
              <a:defRPr/>
            </a:pPr>
            <a:r>
              <a:rPr lang="en-AU" sz="2000" i="1">
                <a:cs typeface="+mn-cs"/>
              </a:rPr>
              <a:t>Left aligned if it refers to a figure on its left. Caption starts right at the top edge of the picture (graph or photo).</a:t>
            </a:r>
          </a:p>
        </p:txBody>
      </p:sp>
      <p:sp>
        <p:nvSpPr>
          <p:cNvPr id="46" name="Text Box 17"/>
          <p:cNvSpPr txBox="1">
            <a:spLocks noChangeArrowheads="1"/>
          </p:cNvSpPr>
          <p:nvPr/>
        </p:nvSpPr>
        <p:spPr bwMode="auto">
          <a:xfrm>
            <a:off x="12192000" y="20480338"/>
            <a:ext cx="3505200" cy="279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0" tIns="180000" rIns="180000" bIns="180000">
            <a:spAutoFit/>
          </a:bodyPr>
          <a:lstStyle/>
          <a:p>
            <a:pPr algn="r">
              <a:defRPr/>
            </a:pPr>
            <a:r>
              <a:rPr lang="en-AU" sz="2000" i="1">
                <a:cs typeface="+mn-cs"/>
              </a:rPr>
              <a:t>Captions to be set in Times or Times New Roman or equivalent, italic, between 18 and 24 points. Right aligned if it refers to a figure on its right. Caption starts right at the top edge of the picture (graph or photo).</a:t>
            </a:r>
          </a:p>
        </p:txBody>
      </p:sp>
      <p:sp>
        <p:nvSpPr>
          <p:cNvPr id="47" name="Rectangle 18"/>
          <p:cNvSpPr>
            <a:spLocks noChangeArrowheads="1"/>
          </p:cNvSpPr>
          <p:nvPr/>
        </p:nvSpPr>
        <p:spPr bwMode="auto">
          <a:xfrm>
            <a:off x="15708313" y="20708938"/>
            <a:ext cx="5399087" cy="3598862"/>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48" name="Rectangle 19"/>
          <p:cNvSpPr>
            <a:spLocks noChangeArrowheads="1"/>
          </p:cNvSpPr>
          <p:nvPr/>
        </p:nvSpPr>
        <p:spPr bwMode="auto">
          <a:xfrm>
            <a:off x="12192000" y="24917400"/>
            <a:ext cx="8915400" cy="3598863"/>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49" name="Text Box 20"/>
          <p:cNvSpPr txBox="1">
            <a:spLocks noChangeArrowheads="1"/>
          </p:cNvSpPr>
          <p:nvPr/>
        </p:nvSpPr>
        <p:spPr bwMode="auto">
          <a:xfrm>
            <a:off x="12192000" y="28635325"/>
            <a:ext cx="8915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rIns="0">
            <a:spAutoFit/>
          </a:bodyPr>
          <a:lstStyle/>
          <a:p>
            <a:pPr>
              <a:spcBef>
                <a:spcPct val="50000"/>
              </a:spcBef>
              <a:defRPr/>
            </a:pPr>
            <a:r>
              <a:rPr lang="en-AU" sz="2000" i="1">
                <a:cs typeface="+mn-cs"/>
              </a:rPr>
              <a:t>Captions to be set in Times or Times New Roman or equivalent, italic, 18 to 24 points, to the length of the column in case a figure takes more than 2/3 of column width.</a:t>
            </a:r>
          </a:p>
        </p:txBody>
      </p:sp>
      <p:sp>
        <p:nvSpPr>
          <p:cNvPr id="50" name="Rectangle 21"/>
          <p:cNvSpPr>
            <a:spLocks noChangeArrowheads="1"/>
          </p:cNvSpPr>
          <p:nvPr/>
        </p:nvSpPr>
        <p:spPr bwMode="auto">
          <a:xfrm>
            <a:off x="12192000" y="16365538"/>
            <a:ext cx="5399088" cy="3598862"/>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1" name="Text Box 22"/>
          <p:cNvSpPr txBox="1">
            <a:spLocks noChangeArrowheads="1"/>
          </p:cNvSpPr>
          <p:nvPr/>
        </p:nvSpPr>
        <p:spPr bwMode="auto">
          <a:xfrm>
            <a:off x="17602200" y="16159163"/>
            <a:ext cx="3505200" cy="279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0" tIns="180000" rIns="180000" bIns="180000">
            <a:spAutoFit/>
          </a:bodyPr>
          <a:lstStyle/>
          <a:p>
            <a:pPr>
              <a:defRPr/>
            </a:pPr>
            <a:r>
              <a:rPr lang="en-AU" sz="2000" i="1">
                <a:cs typeface="+mn-cs"/>
              </a:rPr>
              <a:t>Captions to be set in Times or Times New Roman or equivalent, italic, between 18 and 24 points. </a:t>
            </a:r>
          </a:p>
          <a:p>
            <a:pPr>
              <a:defRPr/>
            </a:pPr>
            <a:r>
              <a:rPr lang="en-AU" sz="2000" i="1">
                <a:cs typeface="+mn-cs"/>
              </a:rPr>
              <a:t>Left aligned if it refers to a figure on its left. Caption starts right at the top edge of the picture (graph or photo).</a:t>
            </a:r>
          </a:p>
        </p:txBody>
      </p:sp>
      <p:pic>
        <p:nvPicPr>
          <p:cNvPr id="20499" name="Picture 46" descr="skyline_logo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905000"/>
            <a:ext cx="4670425" cy="273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 name="Rectangle 48"/>
          <p:cNvSpPr>
            <a:spLocks noChangeArrowheads="1"/>
          </p:cNvSpPr>
          <p:nvPr/>
        </p:nvSpPr>
        <p:spPr bwMode="auto">
          <a:xfrm>
            <a:off x="1143000" y="8382000"/>
            <a:ext cx="9829800" cy="7772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a:solidFill>
                  <a:srgbClr val="CC3300"/>
                </a:solidFill>
                <a:latin typeface="Arial" charset="0"/>
                <a:cs typeface="+mn-cs"/>
              </a:rPr>
              <a:t>Abstract</a:t>
            </a:r>
            <a:endParaRPr lang="en-GB" sz="4000" b="1">
              <a:solidFill>
                <a:srgbClr val="006699"/>
              </a:solidFill>
              <a:latin typeface="Arial" charset="0"/>
              <a:cs typeface="+mn-cs"/>
            </a:endParaRPr>
          </a:p>
          <a:p>
            <a:pPr>
              <a:spcBef>
                <a:spcPct val="50000"/>
              </a:spcBef>
              <a:defRPr/>
            </a:pPr>
            <a:r>
              <a:rPr lang="en-AU" sz="2800">
                <a:latin typeface="Arial" charset="0"/>
                <a:cs typeface="+mn-cs"/>
              </a:rPr>
              <a:t>First…</a:t>
            </a:r>
          </a:p>
          <a:p>
            <a:pPr>
              <a:spcBef>
                <a:spcPct val="50000"/>
              </a:spcBef>
              <a:defRPr/>
            </a:pPr>
            <a:r>
              <a:rPr lang="en-AU" sz="2800">
                <a:latin typeface="Arial" charset="0"/>
                <a:cs typeface="+mn-cs"/>
              </a:rPr>
              <a:t>Check with conference organisers on their specifications of size and orientation, before you start your poster eg. maximum poster size; landscape, portrait or square.</a:t>
            </a:r>
          </a:p>
          <a:p>
            <a:pPr>
              <a:spcBef>
                <a:spcPct val="50000"/>
              </a:spcBef>
              <a:defRPr/>
            </a:pPr>
            <a:r>
              <a:rPr lang="en-AU" sz="2800">
                <a:latin typeface="Arial" charset="0"/>
                <a:cs typeface="+mn-cs"/>
              </a:rPr>
              <a:t>The page size of this poster template is A0 (84x119cm), landscape (horizontal) format. Do not change this page size, the printer can scale-to-fit a smaller or larger size, when printing. If you need a different shape start with either a portrait (vertical) or a square poster template. </a:t>
            </a:r>
          </a:p>
          <a:p>
            <a:pPr>
              <a:spcBef>
                <a:spcPct val="50000"/>
              </a:spcBef>
              <a:defRPr/>
            </a:pPr>
            <a:r>
              <a:rPr lang="en-AU" sz="2800">
                <a:latin typeface="Arial" charset="0"/>
                <a:cs typeface="+mn-cs"/>
              </a:rPr>
              <a:t>Bear in mind you do not need to fill up the whole space allocated by some conference organisers (eg. 8ftx4ft in the USA). Do not make your poster bigger than necessary just to fill that given size.</a:t>
            </a:r>
            <a:endParaRPr lang="en-US" sz="4000" b="1">
              <a:solidFill>
                <a:srgbClr val="CC3300"/>
              </a:solidFill>
              <a:latin typeface="Arial" charset="0"/>
              <a:cs typeface="+mn-cs"/>
            </a:endParaRPr>
          </a:p>
        </p:txBody>
      </p:sp>
      <p:sp>
        <p:nvSpPr>
          <p:cNvPr id="54" name="Rectangle 49"/>
          <p:cNvSpPr>
            <a:spLocks noChangeArrowheads="1"/>
          </p:cNvSpPr>
          <p:nvPr/>
        </p:nvSpPr>
        <p:spPr bwMode="auto">
          <a:xfrm>
            <a:off x="1143000" y="16840200"/>
            <a:ext cx="9829800" cy="2286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a:solidFill>
                  <a:srgbClr val="CC3300"/>
                </a:solidFill>
                <a:latin typeface="Arial" charset="0"/>
                <a:cs typeface="+mn-cs"/>
              </a:rPr>
              <a:t>Aim</a:t>
            </a:r>
            <a:endParaRPr lang="en-GB" sz="4000" b="1">
              <a:solidFill>
                <a:srgbClr val="006699"/>
              </a:solidFill>
              <a:latin typeface="Arial" charset="0"/>
              <a:cs typeface="+mn-cs"/>
            </a:endParaRPr>
          </a:p>
          <a:p>
            <a:pPr>
              <a:spcBef>
                <a:spcPct val="50000"/>
              </a:spcBef>
              <a:defRPr/>
            </a:pPr>
            <a:endParaRPr lang="en-US" sz="4000" b="1">
              <a:solidFill>
                <a:srgbClr val="CC3300"/>
              </a:solidFill>
              <a:latin typeface="Arial" charset="0"/>
              <a:cs typeface="+mn-cs"/>
            </a:endParaRPr>
          </a:p>
        </p:txBody>
      </p:sp>
      <p:sp>
        <p:nvSpPr>
          <p:cNvPr id="55" name="Rectangle 50"/>
          <p:cNvSpPr>
            <a:spLocks noChangeArrowheads="1"/>
          </p:cNvSpPr>
          <p:nvPr/>
        </p:nvSpPr>
        <p:spPr bwMode="auto">
          <a:xfrm>
            <a:off x="1143000" y="19659600"/>
            <a:ext cx="9829800" cy="10058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dirty="0">
                <a:solidFill>
                  <a:srgbClr val="CC3300"/>
                </a:solidFill>
                <a:latin typeface="Arial" charset="0"/>
                <a:cs typeface="+mn-cs"/>
              </a:rPr>
              <a:t>Background</a:t>
            </a:r>
            <a:endParaRPr lang="en-GB" sz="4000" b="1" dirty="0">
              <a:solidFill>
                <a:srgbClr val="006699"/>
              </a:solidFill>
              <a:latin typeface="Arial" charset="0"/>
              <a:cs typeface="+mn-cs"/>
            </a:endParaRPr>
          </a:p>
          <a:p>
            <a:pPr>
              <a:spcBef>
                <a:spcPct val="20000"/>
              </a:spcBef>
              <a:defRPr/>
            </a:pPr>
            <a:r>
              <a:rPr lang="en-AU" sz="2800" dirty="0">
                <a:latin typeface="Arial" charset="0"/>
                <a:cs typeface="+mn-cs"/>
              </a:rPr>
              <a:t>How to use this poster template…</a:t>
            </a:r>
          </a:p>
          <a:p>
            <a:pPr>
              <a:spcBef>
                <a:spcPct val="40000"/>
              </a:spcBef>
              <a:defRPr/>
            </a:pPr>
            <a:r>
              <a:rPr lang="en-AU" sz="2800" dirty="0">
                <a:latin typeface="Arial" charset="0"/>
                <a:cs typeface="+mn-cs"/>
              </a:rPr>
              <a:t>Simply highlight this text and replace it by typing in your own text, or copy and paste your text from a MS Word document or a PowerPoint slide presentation. </a:t>
            </a:r>
          </a:p>
          <a:p>
            <a:pPr>
              <a:spcBef>
                <a:spcPct val="40000"/>
              </a:spcBef>
              <a:defRPr/>
            </a:pPr>
            <a:r>
              <a:rPr lang="en-AU" sz="2800" dirty="0">
                <a:latin typeface="Arial" charset="0"/>
                <a:cs typeface="+mn-cs"/>
              </a:rPr>
              <a:t>The body text / font size should be between 24 and 32 points. Use a </a:t>
            </a:r>
            <a:r>
              <a:rPr lang="en-AU" sz="2800" dirty="0" err="1">
                <a:latin typeface="Arial" charset="0"/>
                <a:cs typeface="+mn-cs"/>
              </a:rPr>
              <a:t>sanif</a:t>
            </a:r>
            <a:r>
              <a:rPr lang="en-AU" sz="2800" dirty="0">
                <a:latin typeface="Arial" charset="0"/>
                <a:cs typeface="+mn-cs"/>
              </a:rPr>
              <a:t> (Times New Roman or equivalent). </a:t>
            </a:r>
          </a:p>
          <a:p>
            <a:pPr>
              <a:spcBef>
                <a:spcPct val="40000"/>
              </a:spcBef>
              <a:defRPr/>
            </a:pPr>
            <a:r>
              <a:rPr lang="en-AU" sz="2800" dirty="0">
                <a:latin typeface="Arial" charset="0"/>
                <a:cs typeface="+mn-cs"/>
              </a:rPr>
              <a:t>Keep body text left-aligned, do </a:t>
            </a:r>
            <a:r>
              <a:rPr lang="en-AU" sz="2800" b="1" dirty="0">
                <a:latin typeface="Arial" charset="0"/>
                <a:cs typeface="+mn-cs"/>
              </a:rPr>
              <a:t>not</a:t>
            </a:r>
            <a:r>
              <a:rPr lang="en-AU" sz="2800" dirty="0">
                <a:latin typeface="Arial" charset="0"/>
                <a:cs typeface="+mn-cs"/>
              </a:rPr>
              <a:t> justify text.</a:t>
            </a:r>
          </a:p>
          <a:p>
            <a:pPr>
              <a:spcBef>
                <a:spcPct val="40000"/>
              </a:spcBef>
              <a:defRPr/>
            </a:pPr>
            <a:r>
              <a:rPr lang="en-AU" sz="2800" dirty="0">
                <a:latin typeface="Arial" charset="0"/>
                <a:cs typeface="+mn-cs"/>
              </a:rPr>
              <a:t>The </a:t>
            </a:r>
            <a:r>
              <a:rPr lang="en-AU" sz="2800" dirty="0" err="1">
                <a:latin typeface="Arial" charset="0"/>
                <a:cs typeface="+mn-cs"/>
              </a:rPr>
              <a:t>color</a:t>
            </a:r>
            <a:r>
              <a:rPr lang="en-AU" sz="2800" dirty="0">
                <a:latin typeface="Arial" charset="0"/>
                <a:cs typeface="+mn-cs"/>
              </a:rPr>
              <a:t> of the text, title and poster background can be changed to the </a:t>
            </a:r>
            <a:r>
              <a:rPr lang="en-AU" sz="2800" dirty="0" err="1">
                <a:latin typeface="Arial" charset="0"/>
                <a:cs typeface="+mn-cs"/>
              </a:rPr>
              <a:t>color</a:t>
            </a:r>
            <a:r>
              <a:rPr lang="en-AU" sz="2800" dirty="0">
                <a:latin typeface="Arial" charset="0"/>
                <a:cs typeface="+mn-cs"/>
              </a:rPr>
              <a:t> of your choice.</a:t>
            </a:r>
          </a:p>
          <a:p>
            <a:pPr>
              <a:spcBef>
                <a:spcPct val="40000"/>
              </a:spcBef>
              <a:defRPr/>
            </a:pPr>
            <a:r>
              <a:rPr lang="en-AU" sz="2800" dirty="0">
                <a:latin typeface="Arial" charset="0"/>
                <a:cs typeface="+mn-cs"/>
              </a:rPr>
              <a:t>Headers can be a sans-serif font such as Helvetica.</a:t>
            </a:r>
          </a:p>
          <a:p>
            <a:pPr>
              <a:spcBef>
                <a:spcPct val="40000"/>
              </a:spcBef>
              <a:defRPr/>
            </a:pPr>
            <a:endParaRPr lang="en-AU" sz="2800" dirty="0">
              <a:latin typeface="Arial" charset="0"/>
              <a:cs typeface="+mn-cs"/>
            </a:endParaRPr>
          </a:p>
          <a:p>
            <a:pPr>
              <a:spcBef>
                <a:spcPct val="40000"/>
              </a:spcBef>
              <a:defRPr/>
            </a:pPr>
            <a:r>
              <a:rPr lang="en-AU" sz="2800" dirty="0">
                <a:solidFill>
                  <a:srgbClr val="FF0000"/>
                </a:solidFill>
                <a:latin typeface="Arial" charset="0"/>
                <a:cs typeface="+mn-cs"/>
              </a:rPr>
              <a:t>Illustrate the procedure in figure (flow chart)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5" name="Rectangle 35"/>
          <p:cNvSpPr>
            <a:spLocks noChangeArrowheads="1"/>
          </p:cNvSpPr>
          <p:nvPr/>
        </p:nvSpPr>
        <p:spPr bwMode="auto">
          <a:xfrm>
            <a:off x="32918400" y="26822400"/>
            <a:ext cx="9829800" cy="2895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a:solidFill>
                  <a:srgbClr val="CC3300"/>
                </a:solidFill>
                <a:latin typeface="Arial" charset="0"/>
                <a:cs typeface="+mn-cs"/>
              </a:rPr>
              <a:t>Acknowledgements</a:t>
            </a:r>
          </a:p>
          <a:p>
            <a:pPr>
              <a:spcBef>
                <a:spcPct val="50000"/>
              </a:spcBef>
              <a:defRPr/>
            </a:pPr>
            <a:r>
              <a:rPr lang="en-AU" sz="2800">
                <a:latin typeface="Arial" charset="0"/>
                <a:cs typeface="+mn-cs"/>
              </a:rPr>
              <a:t>Just highlight this text and replace with your own text. Replace this with your text. </a:t>
            </a:r>
            <a:endParaRPr lang="en-US" sz="4000" b="1">
              <a:solidFill>
                <a:srgbClr val="CC3300"/>
              </a:solidFill>
              <a:latin typeface="Arial" charset="0"/>
              <a:cs typeface="+mn-cs"/>
            </a:endParaRPr>
          </a:p>
        </p:txBody>
      </p:sp>
      <p:sp>
        <p:nvSpPr>
          <p:cNvPr id="36" name="Rectangle 34"/>
          <p:cNvSpPr>
            <a:spLocks noChangeArrowheads="1"/>
          </p:cNvSpPr>
          <p:nvPr/>
        </p:nvSpPr>
        <p:spPr bwMode="auto">
          <a:xfrm>
            <a:off x="32918400" y="18592800"/>
            <a:ext cx="9829800" cy="7391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a:solidFill>
                  <a:srgbClr val="CC3300"/>
                </a:solidFill>
                <a:latin typeface="Arial" charset="0"/>
                <a:cs typeface="+mn-cs"/>
              </a:rPr>
              <a:t>Literature Cited</a:t>
            </a:r>
          </a:p>
          <a:p>
            <a:pPr>
              <a:spcBef>
                <a:spcPct val="50000"/>
              </a:spcBef>
              <a:defRPr/>
            </a:pPr>
            <a:endParaRPr lang="en-AU" sz="2800">
              <a:latin typeface="Arial" charset="0"/>
              <a:cs typeface="+mn-cs"/>
            </a:endParaRPr>
          </a:p>
          <a:p>
            <a:pPr>
              <a:spcBef>
                <a:spcPct val="50000"/>
              </a:spcBef>
              <a:defRPr/>
            </a:pPr>
            <a:endParaRPr lang="en-AU" sz="2800">
              <a:latin typeface="Arial" charset="0"/>
              <a:cs typeface="+mn-cs"/>
            </a:endParaRPr>
          </a:p>
          <a:p>
            <a:pPr>
              <a:spcBef>
                <a:spcPct val="50000"/>
              </a:spcBef>
              <a:defRPr/>
            </a:pPr>
            <a:endParaRPr lang="en-AU" sz="2800">
              <a:latin typeface="Arial" charset="0"/>
              <a:cs typeface="+mn-cs"/>
            </a:endParaRPr>
          </a:p>
          <a:p>
            <a:pPr>
              <a:spcBef>
                <a:spcPct val="50000"/>
              </a:spcBef>
              <a:defRPr/>
            </a:pPr>
            <a:endParaRPr lang="en-US" sz="2800">
              <a:latin typeface="Arial" charset="0"/>
              <a:cs typeface="+mn-cs"/>
            </a:endParaRPr>
          </a:p>
        </p:txBody>
      </p:sp>
      <p:sp>
        <p:nvSpPr>
          <p:cNvPr id="37" name="Rectangle 30"/>
          <p:cNvSpPr>
            <a:spLocks noChangeArrowheads="1"/>
          </p:cNvSpPr>
          <p:nvPr/>
        </p:nvSpPr>
        <p:spPr bwMode="auto">
          <a:xfrm>
            <a:off x="11734800" y="8382000"/>
            <a:ext cx="9829800" cy="21336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marL="381000" indent="-381000">
              <a:spcBef>
                <a:spcPct val="50000"/>
              </a:spcBef>
              <a:defRPr/>
            </a:pPr>
            <a:r>
              <a:rPr lang="en-GB" sz="4000" b="1">
                <a:solidFill>
                  <a:srgbClr val="CC3300"/>
                </a:solidFill>
                <a:latin typeface="Arial" charset="0"/>
                <a:cs typeface="+mn-cs"/>
              </a:rPr>
              <a:t>Methods</a:t>
            </a:r>
          </a:p>
          <a:p>
            <a:pPr marL="381000" indent="-381000">
              <a:spcBef>
                <a:spcPct val="50000"/>
              </a:spcBef>
              <a:buSzPct val="60000"/>
              <a:buFont typeface="Monotype Sorts" charset="0"/>
              <a:buNone/>
              <a:defRPr/>
            </a:pPr>
            <a:r>
              <a:rPr lang="en-AU" sz="2800">
                <a:latin typeface="Arial" charset="0"/>
                <a:cs typeface="+mn-cs"/>
              </a:rPr>
              <a:t>Tips for making a successful poster…</a:t>
            </a:r>
          </a:p>
          <a:p>
            <a:pPr marL="381000" indent="-381000">
              <a:spcBef>
                <a:spcPct val="50000"/>
              </a:spcBef>
              <a:buFont typeface="Wingdings" charset="0"/>
              <a:buChar char="§"/>
              <a:defRPr/>
            </a:pPr>
            <a:r>
              <a:rPr lang="en-AU" sz="2800">
                <a:latin typeface="Arial" charset="0"/>
                <a:cs typeface="+mn-cs"/>
              </a:rPr>
              <a:t>Re-write your paper into poster format ie.</a:t>
            </a:r>
            <a:br>
              <a:rPr lang="en-AU" sz="2800">
                <a:latin typeface="Arial" charset="0"/>
                <a:cs typeface="+mn-cs"/>
              </a:rPr>
            </a:br>
            <a:r>
              <a:rPr lang="en-AU" sz="2800">
                <a:latin typeface="Arial" charset="0"/>
                <a:cs typeface="+mn-cs"/>
              </a:rPr>
              <a:t>Simplify everything, avoid data overkill.</a:t>
            </a:r>
          </a:p>
          <a:p>
            <a:pPr marL="381000" indent="-381000">
              <a:spcBef>
                <a:spcPct val="50000"/>
              </a:spcBef>
              <a:buFont typeface="Wingdings" charset="0"/>
              <a:buChar char="§"/>
              <a:defRPr/>
            </a:pPr>
            <a:r>
              <a:rPr lang="en-AU" sz="2800">
                <a:latin typeface="Arial" charset="0"/>
                <a:cs typeface="+mn-cs"/>
              </a:rPr>
              <a:t>Headings of more than 6 words should be in upper and lower case, not all capitals.</a:t>
            </a:r>
          </a:p>
          <a:p>
            <a:pPr marL="381000" indent="-381000">
              <a:spcBef>
                <a:spcPct val="50000"/>
              </a:spcBef>
              <a:buFont typeface="Wingdings" charset="0"/>
              <a:buChar char="§"/>
              <a:defRPr/>
            </a:pPr>
            <a:r>
              <a:rPr lang="en-AU" sz="2800">
                <a:latin typeface="Arial" charset="0"/>
                <a:cs typeface="+mn-cs"/>
              </a:rPr>
              <a:t>Never do whole sentences in capitals or underline to stress your point, use </a:t>
            </a:r>
            <a:r>
              <a:rPr lang="en-AU" sz="2800" b="1">
                <a:latin typeface="Arial" charset="0"/>
                <a:cs typeface="+mn-cs"/>
              </a:rPr>
              <a:t>bold</a:t>
            </a:r>
            <a:r>
              <a:rPr lang="en-AU" sz="2800">
                <a:latin typeface="Arial" charset="0"/>
                <a:cs typeface="+mn-cs"/>
              </a:rPr>
              <a:t> characters instead.</a:t>
            </a:r>
          </a:p>
          <a:p>
            <a:pPr marL="381000" indent="-381000">
              <a:spcBef>
                <a:spcPct val="50000"/>
              </a:spcBef>
              <a:buFont typeface="Wingdings" charset="0"/>
              <a:buChar char="§"/>
              <a:defRPr/>
            </a:pPr>
            <a:r>
              <a:rPr lang="en-AU" sz="2800">
                <a:latin typeface="Arial" charset="0"/>
                <a:cs typeface="+mn-cs"/>
              </a:rPr>
              <a:t>When laying out your poster leave breathing space around you text. Don’t overcrowd your poster.</a:t>
            </a:r>
          </a:p>
          <a:p>
            <a:pPr marL="381000" indent="-381000">
              <a:spcBef>
                <a:spcPct val="50000"/>
              </a:spcBef>
              <a:buFont typeface="Wingdings" charset="0"/>
              <a:buChar char="§"/>
              <a:defRPr/>
            </a:pPr>
            <a:r>
              <a:rPr lang="en-AU" sz="2800">
                <a:latin typeface="Arial" charset="0"/>
                <a:cs typeface="+mn-cs"/>
              </a:rPr>
              <a:t>Try using photographs or colored graphs. Avoid long numerical tables.</a:t>
            </a:r>
          </a:p>
          <a:p>
            <a:pPr marL="381000" indent="-381000">
              <a:spcBef>
                <a:spcPct val="50000"/>
              </a:spcBef>
              <a:buFont typeface="Wingdings" charset="0"/>
              <a:buChar char="§"/>
              <a:defRPr/>
            </a:pPr>
            <a:r>
              <a:rPr lang="en-AU" sz="2800">
                <a:latin typeface="Arial" charset="0"/>
                <a:cs typeface="+mn-cs"/>
              </a:rPr>
              <a:t>Spell check and get someone else to proof-read.</a:t>
            </a:r>
            <a:endParaRPr lang="en-US" sz="4000" b="1">
              <a:solidFill>
                <a:srgbClr val="CC3300"/>
              </a:solidFill>
              <a:latin typeface="Arial" charset="0"/>
              <a:cs typeface="+mn-cs"/>
            </a:endParaRPr>
          </a:p>
        </p:txBody>
      </p:sp>
      <p:sp>
        <p:nvSpPr>
          <p:cNvPr id="38" name="Rectangle 31"/>
          <p:cNvSpPr>
            <a:spLocks noChangeArrowheads="1"/>
          </p:cNvSpPr>
          <p:nvPr/>
        </p:nvSpPr>
        <p:spPr bwMode="auto">
          <a:xfrm>
            <a:off x="22326600" y="8382000"/>
            <a:ext cx="9829800" cy="21336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a:solidFill>
                  <a:srgbClr val="CC3300"/>
                </a:solidFill>
                <a:latin typeface="Arial" charset="0"/>
                <a:cs typeface="+mn-cs"/>
              </a:rPr>
              <a:t>Results</a:t>
            </a:r>
          </a:p>
          <a:p>
            <a:pPr>
              <a:spcBef>
                <a:spcPct val="50000"/>
              </a:spcBef>
              <a:defRPr/>
            </a:pPr>
            <a:r>
              <a:rPr lang="en-AU" sz="2800">
                <a:latin typeface="Arial" charset="0"/>
                <a:cs typeface="+mn-cs"/>
              </a:rPr>
              <a:t>Importing / inserting files…</a:t>
            </a:r>
          </a:p>
          <a:p>
            <a:pPr>
              <a:spcBef>
                <a:spcPct val="50000"/>
              </a:spcBef>
              <a:defRPr/>
            </a:pPr>
            <a:r>
              <a:rPr lang="en-AU" sz="2800">
                <a:latin typeface="Arial" charset="0"/>
                <a:cs typeface="+mn-cs"/>
              </a:rPr>
              <a:t>Images such as photographs, graphs, diagrams, logos, etc, can be added to the poster.</a:t>
            </a:r>
          </a:p>
          <a:p>
            <a:pPr>
              <a:spcBef>
                <a:spcPct val="50000"/>
              </a:spcBef>
              <a:defRPr/>
            </a:pPr>
            <a:r>
              <a:rPr lang="en-AU" sz="2800">
                <a:latin typeface="Arial" charset="0"/>
                <a:cs typeface="+mn-cs"/>
              </a:rPr>
              <a:t>To insert scanned images into your poster, go through the menus as follows: Insert / Picture / From File… then find the file on your computer, select it, and press OK.</a:t>
            </a:r>
          </a:p>
          <a:p>
            <a:pPr>
              <a:spcBef>
                <a:spcPct val="50000"/>
              </a:spcBef>
              <a:defRPr/>
            </a:pPr>
            <a:r>
              <a:rPr lang="en-AU" sz="2800">
                <a:latin typeface="Arial" charset="0"/>
                <a:cs typeface="+mn-cs"/>
              </a:rPr>
              <a:t>The best type of image files to insert are JPEG or TIFF, JPEG is the preferred format.</a:t>
            </a:r>
          </a:p>
          <a:p>
            <a:pPr>
              <a:spcBef>
                <a:spcPct val="50000"/>
              </a:spcBef>
              <a:defRPr/>
            </a:pPr>
            <a:r>
              <a:rPr lang="en-AU" sz="2800" b="1">
                <a:latin typeface="Arial" charset="0"/>
                <a:cs typeface="+mn-cs"/>
              </a:rPr>
              <a:t>Be aware</a:t>
            </a:r>
            <a:r>
              <a:rPr lang="en-AU" sz="2800">
                <a:latin typeface="Arial" charset="0"/>
                <a:cs typeface="+mn-cs"/>
              </a:rPr>
              <a:t> of the image size you are importing. The average color photo (13 x 18cm at 180dpi) would be about 3Mb (1Mb for B/W greyscale).</a:t>
            </a:r>
          </a:p>
          <a:p>
            <a:pPr>
              <a:spcBef>
                <a:spcPct val="50000"/>
              </a:spcBef>
              <a:defRPr/>
            </a:pPr>
            <a:r>
              <a:rPr lang="en-AU" sz="2800">
                <a:latin typeface="Arial" charset="0"/>
                <a:cs typeface="+mn-cs"/>
              </a:rPr>
              <a:t>Do </a:t>
            </a:r>
            <a:r>
              <a:rPr lang="en-AU" sz="2800" b="1">
                <a:latin typeface="Arial" charset="0"/>
                <a:cs typeface="+mn-cs"/>
              </a:rPr>
              <a:t>not </a:t>
            </a:r>
            <a:r>
              <a:rPr lang="en-AU" sz="2800">
                <a:latin typeface="Arial" charset="0"/>
                <a:cs typeface="+mn-cs"/>
              </a:rPr>
              <a:t>use images from the web.</a:t>
            </a:r>
          </a:p>
          <a:p>
            <a:pPr>
              <a:spcBef>
                <a:spcPct val="50000"/>
              </a:spcBef>
              <a:defRPr/>
            </a:pPr>
            <a:endParaRPr lang="en-AU" sz="2800">
              <a:latin typeface="Arial" charset="0"/>
              <a:cs typeface="+mn-cs"/>
            </a:endParaRPr>
          </a:p>
          <a:p>
            <a:pPr>
              <a:spcBef>
                <a:spcPct val="50000"/>
              </a:spcBef>
              <a:defRPr/>
            </a:pPr>
            <a:r>
              <a:rPr lang="en-AU" sz="2800">
                <a:latin typeface="Arial" charset="0"/>
                <a:cs typeface="+mn-cs"/>
              </a:rPr>
              <a:t>Notes about graphs…</a:t>
            </a:r>
          </a:p>
          <a:p>
            <a:pPr>
              <a:defRPr/>
            </a:pPr>
            <a:endParaRPr lang="en-AU" sz="2800">
              <a:latin typeface="Arial" charset="0"/>
              <a:cs typeface="+mn-cs"/>
            </a:endParaRPr>
          </a:p>
          <a:p>
            <a:pPr>
              <a:defRPr/>
            </a:pPr>
            <a:r>
              <a:rPr lang="en-AU" sz="2800">
                <a:latin typeface="Arial" charset="0"/>
                <a:cs typeface="+mn-cs"/>
              </a:rPr>
              <a:t>For graphs use MS Excel</a:t>
            </a:r>
            <a:endParaRPr lang="en-US" sz="2800">
              <a:latin typeface="Arial" charset="0"/>
              <a:cs typeface="+mn-cs"/>
            </a:endParaRPr>
          </a:p>
        </p:txBody>
      </p:sp>
      <p:sp>
        <p:nvSpPr>
          <p:cNvPr id="39" name="Rectangle 32"/>
          <p:cNvSpPr>
            <a:spLocks noChangeArrowheads="1"/>
          </p:cNvSpPr>
          <p:nvPr/>
        </p:nvSpPr>
        <p:spPr bwMode="auto">
          <a:xfrm>
            <a:off x="32918400" y="8382000"/>
            <a:ext cx="9829800" cy="9448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a:solidFill>
                  <a:srgbClr val="CC3300"/>
                </a:solidFill>
                <a:latin typeface="Arial" charset="0"/>
                <a:cs typeface="+mn-cs"/>
              </a:rPr>
              <a:t>Discussion &amp; Conclusion</a:t>
            </a:r>
            <a:endParaRPr lang="en-AU" sz="2800">
              <a:latin typeface="Arial" charset="0"/>
              <a:cs typeface="+mn-cs"/>
            </a:endParaRPr>
          </a:p>
          <a:p>
            <a:pPr>
              <a:spcBef>
                <a:spcPct val="50000"/>
              </a:spcBef>
              <a:defRPr/>
            </a:pPr>
            <a:r>
              <a:rPr lang="en-AU" sz="2800">
                <a:latin typeface="Arial" charset="0"/>
                <a:cs typeface="+mn-cs"/>
              </a:rPr>
              <a:t>Printing and Laminating…</a:t>
            </a:r>
          </a:p>
          <a:p>
            <a:pPr>
              <a:spcBef>
                <a:spcPct val="50000"/>
              </a:spcBef>
              <a:defRPr/>
            </a:pPr>
            <a:endParaRPr lang="en-AU" sz="2800">
              <a:latin typeface="Arial" charset="0"/>
              <a:cs typeface="+mn-cs"/>
            </a:endParaRPr>
          </a:p>
          <a:p>
            <a:pPr>
              <a:spcBef>
                <a:spcPct val="50000"/>
              </a:spcBef>
              <a:defRPr/>
            </a:pPr>
            <a:r>
              <a:rPr lang="en-AU" sz="2800">
                <a:latin typeface="Arial" charset="0"/>
                <a:cs typeface="+mn-cs"/>
              </a:rPr>
              <a:t>Note: Do not leave your poster until the last minute. </a:t>
            </a:r>
          </a:p>
          <a:p>
            <a:pPr>
              <a:spcBef>
                <a:spcPct val="50000"/>
              </a:spcBef>
              <a:defRPr/>
            </a:pPr>
            <a:r>
              <a:rPr lang="en-AU" sz="2800">
                <a:latin typeface="Arial" charset="0"/>
                <a:cs typeface="+mn-cs"/>
              </a:rPr>
              <a:t>Simply highlight this text and replace.</a:t>
            </a:r>
          </a:p>
          <a:p>
            <a:pPr>
              <a:spcBef>
                <a:spcPct val="50000"/>
              </a:spcBef>
              <a:defRPr/>
            </a:pPr>
            <a:endParaRPr lang="en-AU" sz="2800">
              <a:latin typeface="Arial" charset="0"/>
              <a:cs typeface="+mn-cs"/>
            </a:endParaRPr>
          </a:p>
          <a:p>
            <a:pPr>
              <a:spcBef>
                <a:spcPct val="50000"/>
              </a:spcBef>
              <a:defRPr/>
            </a:pPr>
            <a:endParaRPr lang="en-AU" sz="2800">
              <a:latin typeface="Arial" charset="0"/>
              <a:cs typeface="+mn-cs"/>
            </a:endParaRPr>
          </a:p>
          <a:p>
            <a:pPr>
              <a:spcBef>
                <a:spcPct val="50000"/>
              </a:spcBef>
              <a:defRPr/>
            </a:pPr>
            <a:endParaRPr lang="en-US">
              <a:latin typeface="Arial" charset="0"/>
              <a:cs typeface="+mn-cs"/>
            </a:endParaRPr>
          </a:p>
        </p:txBody>
      </p:sp>
      <p:sp>
        <p:nvSpPr>
          <p:cNvPr id="40" name="Text Box 2"/>
          <p:cNvSpPr txBox="1">
            <a:spLocks noChangeArrowheads="1"/>
          </p:cNvSpPr>
          <p:nvPr/>
        </p:nvSpPr>
        <p:spPr bwMode="auto">
          <a:xfrm>
            <a:off x="1143000" y="1143000"/>
            <a:ext cx="41605200" cy="4137025"/>
          </a:xfrm>
          <a:prstGeom prst="rect">
            <a:avLst/>
          </a:prstGeom>
          <a:noFill/>
          <a:ln w="9525">
            <a:solidFill>
              <a:schemeClr val="tx1"/>
            </a:solidFill>
            <a:miter lim="800000"/>
            <a:headEnd/>
            <a:tailEnd/>
          </a:ln>
          <a:effectLst/>
          <a:extLst/>
        </p:spPr>
        <p:txBody>
          <a:bodyPr lIns="540000" tIns="540000" rIns="540000" bIns="540000">
            <a:spAutoFit/>
          </a:bodyPr>
          <a:lstStyle/>
          <a:p>
            <a:pPr algn="ctr">
              <a:defRPr/>
            </a:pPr>
            <a:r>
              <a:rPr lang="en-GB" sz="10000" b="1" dirty="0">
                <a:solidFill>
                  <a:srgbClr val="CC3300"/>
                </a:solidFill>
                <a:latin typeface="Arial" charset="0"/>
                <a:cs typeface="+mn-cs"/>
              </a:rPr>
              <a:t>Poster title goes here, </a:t>
            </a:r>
            <a:r>
              <a:rPr lang="en-AU" sz="10000" b="1" dirty="0">
                <a:solidFill>
                  <a:srgbClr val="CC3300"/>
                </a:solidFill>
                <a:latin typeface="Arial" charset="0"/>
                <a:cs typeface="+mn-cs"/>
              </a:rPr>
              <a:t>containing strictly </a:t>
            </a:r>
            <a:br>
              <a:rPr lang="en-AU" sz="10000" b="1" dirty="0">
                <a:solidFill>
                  <a:srgbClr val="CC3300"/>
                </a:solidFill>
                <a:latin typeface="Arial" charset="0"/>
                <a:cs typeface="+mn-cs"/>
              </a:rPr>
            </a:br>
            <a:r>
              <a:rPr lang="en-AU" sz="10000" b="1" dirty="0">
                <a:solidFill>
                  <a:srgbClr val="CC3300"/>
                </a:solidFill>
                <a:latin typeface="Arial" charset="0"/>
                <a:cs typeface="+mn-cs"/>
              </a:rPr>
              <a:t>only the essential number of words...</a:t>
            </a:r>
          </a:p>
        </p:txBody>
      </p:sp>
      <p:sp>
        <p:nvSpPr>
          <p:cNvPr id="41" name="Text Box 4"/>
          <p:cNvSpPr txBox="1">
            <a:spLocks noChangeArrowheads="1"/>
          </p:cNvSpPr>
          <p:nvPr/>
        </p:nvSpPr>
        <p:spPr bwMode="auto">
          <a:xfrm>
            <a:off x="1143000" y="5588000"/>
            <a:ext cx="41605200" cy="248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lgn="ctr">
              <a:spcBef>
                <a:spcPct val="20000"/>
              </a:spcBef>
              <a:defRPr/>
            </a:pPr>
            <a:r>
              <a:rPr lang="en-GB" sz="5600" b="1" dirty="0">
                <a:solidFill>
                  <a:srgbClr val="CC3300"/>
                </a:solidFill>
                <a:latin typeface="Arial" charset="0"/>
                <a:cs typeface="+mn-cs"/>
              </a:rPr>
              <a:t>Author’s Name Goes Here, Author’s Name Goes Here</a:t>
            </a:r>
          </a:p>
          <a:p>
            <a:pPr algn="ctr">
              <a:spcBef>
                <a:spcPct val="20000"/>
              </a:spcBef>
              <a:defRPr/>
            </a:pPr>
            <a:r>
              <a:rPr lang="en-GB" sz="5000" dirty="0">
                <a:solidFill>
                  <a:srgbClr val="CC3300"/>
                </a:solidFill>
                <a:latin typeface="Arial" charset="0"/>
                <a:cs typeface="+mn-cs"/>
              </a:rPr>
              <a:t>Biology Department, Skyline College, San Bruno CA</a:t>
            </a:r>
          </a:p>
        </p:txBody>
      </p:sp>
      <p:sp>
        <p:nvSpPr>
          <p:cNvPr id="42" name="Rectangle 13"/>
          <p:cNvSpPr>
            <a:spLocks noChangeArrowheads="1"/>
          </p:cNvSpPr>
          <p:nvPr/>
        </p:nvSpPr>
        <p:spPr bwMode="auto">
          <a:xfrm>
            <a:off x="22783800" y="24917400"/>
            <a:ext cx="8915400" cy="3598863"/>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43" name="Text Box 14"/>
          <p:cNvSpPr txBox="1">
            <a:spLocks noChangeArrowheads="1"/>
          </p:cNvSpPr>
          <p:nvPr/>
        </p:nvSpPr>
        <p:spPr bwMode="auto">
          <a:xfrm>
            <a:off x="22783800" y="28635325"/>
            <a:ext cx="8915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rIns="0">
            <a:spAutoFit/>
          </a:bodyPr>
          <a:lstStyle/>
          <a:p>
            <a:pPr>
              <a:spcBef>
                <a:spcPct val="50000"/>
              </a:spcBef>
              <a:defRPr/>
            </a:pPr>
            <a:r>
              <a:rPr lang="en-AU" sz="2000" i="1">
                <a:cs typeface="+mn-cs"/>
              </a:rPr>
              <a:t>Captions to be set in Times or Times New Roman or equivalent, italic, 18 to 24 points, to the length of the column in case a figure takes more than 2/3 of column width.</a:t>
            </a:r>
          </a:p>
        </p:txBody>
      </p:sp>
      <p:sp>
        <p:nvSpPr>
          <p:cNvPr id="44" name="Rectangle 15"/>
          <p:cNvSpPr>
            <a:spLocks noChangeArrowheads="1"/>
          </p:cNvSpPr>
          <p:nvPr/>
        </p:nvSpPr>
        <p:spPr bwMode="auto">
          <a:xfrm>
            <a:off x="22783800" y="20708938"/>
            <a:ext cx="5399088" cy="3598862"/>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45" name="Text Box 16"/>
          <p:cNvSpPr txBox="1">
            <a:spLocks noChangeArrowheads="1"/>
          </p:cNvSpPr>
          <p:nvPr/>
        </p:nvSpPr>
        <p:spPr bwMode="auto">
          <a:xfrm>
            <a:off x="28194000" y="20502563"/>
            <a:ext cx="3505200" cy="279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0" tIns="180000" rIns="180000" bIns="180000">
            <a:spAutoFit/>
          </a:bodyPr>
          <a:lstStyle/>
          <a:p>
            <a:pPr>
              <a:defRPr/>
            </a:pPr>
            <a:r>
              <a:rPr lang="en-AU" sz="2000" i="1">
                <a:cs typeface="+mn-cs"/>
              </a:rPr>
              <a:t>Captions to be set in Times or Times New Roman or equivalent, italic, between 18 and 24 points. </a:t>
            </a:r>
          </a:p>
          <a:p>
            <a:pPr>
              <a:defRPr/>
            </a:pPr>
            <a:r>
              <a:rPr lang="en-AU" sz="2000" i="1">
                <a:cs typeface="+mn-cs"/>
              </a:rPr>
              <a:t>Left aligned if it refers to a figure on its left. Caption starts right at the top edge of the picture (graph or photo).</a:t>
            </a:r>
          </a:p>
        </p:txBody>
      </p:sp>
      <p:sp>
        <p:nvSpPr>
          <p:cNvPr id="46" name="Text Box 17"/>
          <p:cNvSpPr txBox="1">
            <a:spLocks noChangeArrowheads="1"/>
          </p:cNvSpPr>
          <p:nvPr/>
        </p:nvSpPr>
        <p:spPr bwMode="auto">
          <a:xfrm>
            <a:off x="12192000" y="20480338"/>
            <a:ext cx="3505200" cy="279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0" tIns="180000" rIns="180000" bIns="180000">
            <a:spAutoFit/>
          </a:bodyPr>
          <a:lstStyle/>
          <a:p>
            <a:pPr algn="r">
              <a:defRPr/>
            </a:pPr>
            <a:r>
              <a:rPr lang="en-AU" sz="2000" i="1">
                <a:cs typeface="+mn-cs"/>
              </a:rPr>
              <a:t>Captions to be set in Times or Times New Roman or equivalent, italic, between 18 and 24 points. Right aligned if it refers to a figure on its right. Caption starts right at the top edge of the picture (graph or photo).</a:t>
            </a:r>
          </a:p>
        </p:txBody>
      </p:sp>
      <p:sp>
        <p:nvSpPr>
          <p:cNvPr id="47" name="Rectangle 18"/>
          <p:cNvSpPr>
            <a:spLocks noChangeArrowheads="1"/>
          </p:cNvSpPr>
          <p:nvPr/>
        </p:nvSpPr>
        <p:spPr bwMode="auto">
          <a:xfrm>
            <a:off x="15708313" y="20708938"/>
            <a:ext cx="5399087" cy="3598862"/>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48" name="Rectangle 19"/>
          <p:cNvSpPr>
            <a:spLocks noChangeArrowheads="1"/>
          </p:cNvSpPr>
          <p:nvPr/>
        </p:nvSpPr>
        <p:spPr bwMode="auto">
          <a:xfrm>
            <a:off x="12192000" y="24917400"/>
            <a:ext cx="8915400" cy="3598863"/>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49" name="Text Box 20"/>
          <p:cNvSpPr txBox="1">
            <a:spLocks noChangeArrowheads="1"/>
          </p:cNvSpPr>
          <p:nvPr/>
        </p:nvSpPr>
        <p:spPr bwMode="auto">
          <a:xfrm>
            <a:off x="12192000" y="28635325"/>
            <a:ext cx="8915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rIns="0">
            <a:spAutoFit/>
          </a:bodyPr>
          <a:lstStyle/>
          <a:p>
            <a:pPr>
              <a:spcBef>
                <a:spcPct val="50000"/>
              </a:spcBef>
              <a:defRPr/>
            </a:pPr>
            <a:r>
              <a:rPr lang="en-AU" sz="2000" i="1">
                <a:cs typeface="+mn-cs"/>
              </a:rPr>
              <a:t>Captions to be set in Times or Times New Roman or equivalent, italic, 18 to 24 points, to the length of the column in case a figure takes more than 2/3 of column width.</a:t>
            </a:r>
          </a:p>
        </p:txBody>
      </p:sp>
      <p:sp>
        <p:nvSpPr>
          <p:cNvPr id="50" name="Rectangle 21"/>
          <p:cNvSpPr>
            <a:spLocks noChangeArrowheads="1"/>
          </p:cNvSpPr>
          <p:nvPr/>
        </p:nvSpPr>
        <p:spPr bwMode="auto">
          <a:xfrm>
            <a:off x="12192000" y="16365538"/>
            <a:ext cx="5399088" cy="3598862"/>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1" name="Text Box 22"/>
          <p:cNvSpPr txBox="1">
            <a:spLocks noChangeArrowheads="1"/>
          </p:cNvSpPr>
          <p:nvPr/>
        </p:nvSpPr>
        <p:spPr bwMode="auto">
          <a:xfrm>
            <a:off x="17602200" y="16159163"/>
            <a:ext cx="3505200" cy="279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0" tIns="180000" rIns="180000" bIns="180000">
            <a:spAutoFit/>
          </a:bodyPr>
          <a:lstStyle/>
          <a:p>
            <a:pPr>
              <a:defRPr/>
            </a:pPr>
            <a:r>
              <a:rPr lang="en-AU" sz="2000" i="1">
                <a:cs typeface="+mn-cs"/>
              </a:rPr>
              <a:t>Captions to be set in Times or Times New Roman or equivalent, italic, between 18 and 24 points. </a:t>
            </a:r>
          </a:p>
          <a:p>
            <a:pPr>
              <a:defRPr/>
            </a:pPr>
            <a:r>
              <a:rPr lang="en-AU" sz="2000" i="1">
                <a:cs typeface="+mn-cs"/>
              </a:rPr>
              <a:t>Left aligned if it refers to a figure on its left. Caption starts right at the top edge of the picture (graph or photo).</a:t>
            </a:r>
          </a:p>
        </p:txBody>
      </p:sp>
      <p:pic>
        <p:nvPicPr>
          <p:cNvPr id="21523" name="Picture 46" descr="skyline_logo_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905000"/>
            <a:ext cx="4670425" cy="273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 name="Rectangle 48"/>
          <p:cNvSpPr>
            <a:spLocks noChangeArrowheads="1"/>
          </p:cNvSpPr>
          <p:nvPr/>
        </p:nvSpPr>
        <p:spPr bwMode="auto">
          <a:xfrm>
            <a:off x="1143000" y="8382000"/>
            <a:ext cx="9829800" cy="7772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a:solidFill>
                  <a:srgbClr val="CC3300"/>
                </a:solidFill>
                <a:latin typeface="Arial" charset="0"/>
                <a:cs typeface="+mn-cs"/>
              </a:rPr>
              <a:t>Abstract</a:t>
            </a:r>
            <a:endParaRPr lang="en-GB" sz="4000" b="1">
              <a:solidFill>
                <a:srgbClr val="006699"/>
              </a:solidFill>
              <a:latin typeface="Arial" charset="0"/>
              <a:cs typeface="+mn-cs"/>
            </a:endParaRPr>
          </a:p>
          <a:p>
            <a:pPr>
              <a:spcBef>
                <a:spcPct val="50000"/>
              </a:spcBef>
              <a:defRPr/>
            </a:pPr>
            <a:r>
              <a:rPr lang="en-AU" sz="2800">
                <a:latin typeface="Arial" charset="0"/>
                <a:cs typeface="+mn-cs"/>
              </a:rPr>
              <a:t>First…</a:t>
            </a:r>
          </a:p>
          <a:p>
            <a:pPr>
              <a:spcBef>
                <a:spcPct val="50000"/>
              </a:spcBef>
              <a:defRPr/>
            </a:pPr>
            <a:r>
              <a:rPr lang="en-AU" sz="2800">
                <a:latin typeface="Arial" charset="0"/>
                <a:cs typeface="+mn-cs"/>
              </a:rPr>
              <a:t>Check with conference organisers on their specifications of size and orientation, before you start your poster eg. maximum poster size; landscape, portrait or square.</a:t>
            </a:r>
          </a:p>
          <a:p>
            <a:pPr>
              <a:spcBef>
                <a:spcPct val="50000"/>
              </a:spcBef>
              <a:defRPr/>
            </a:pPr>
            <a:r>
              <a:rPr lang="en-AU" sz="2800">
                <a:latin typeface="Arial" charset="0"/>
                <a:cs typeface="+mn-cs"/>
              </a:rPr>
              <a:t>The page size of this poster template is A0 (84x119cm), landscape (horizontal) format. Do not change this page size, the printer can scale-to-fit a smaller or larger size, when printing. If you need a different shape start with either a portrait (vertical) or a square poster template. </a:t>
            </a:r>
          </a:p>
          <a:p>
            <a:pPr>
              <a:spcBef>
                <a:spcPct val="50000"/>
              </a:spcBef>
              <a:defRPr/>
            </a:pPr>
            <a:r>
              <a:rPr lang="en-AU" sz="2800">
                <a:latin typeface="Arial" charset="0"/>
                <a:cs typeface="+mn-cs"/>
              </a:rPr>
              <a:t>Bear in mind you do not need to fill up the whole space allocated by some conference organisers (eg. 8ftx4ft in the USA). Do not make your poster bigger than necessary just to fill that given size.</a:t>
            </a:r>
            <a:endParaRPr lang="en-US" sz="4000" b="1">
              <a:solidFill>
                <a:srgbClr val="CC3300"/>
              </a:solidFill>
              <a:latin typeface="Arial" charset="0"/>
              <a:cs typeface="+mn-cs"/>
            </a:endParaRPr>
          </a:p>
        </p:txBody>
      </p:sp>
      <p:sp>
        <p:nvSpPr>
          <p:cNvPr id="54" name="Rectangle 49"/>
          <p:cNvSpPr>
            <a:spLocks noChangeArrowheads="1"/>
          </p:cNvSpPr>
          <p:nvPr/>
        </p:nvSpPr>
        <p:spPr bwMode="auto">
          <a:xfrm>
            <a:off x="1143000" y="16840200"/>
            <a:ext cx="9829800" cy="2286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a:solidFill>
                  <a:srgbClr val="CC3300"/>
                </a:solidFill>
                <a:latin typeface="Arial" charset="0"/>
                <a:cs typeface="+mn-cs"/>
              </a:rPr>
              <a:t>Aim</a:t>
            </a:r>
            <a:endParaRPr lang="en-GB" sz="4000" b="1">
              <a:solidFill>
                <a:srgbClr val="006699"/>
              </a:solidFill>
              <a:latin typeface="Arial" charset="0"/>
              <a:cs typeface="+mn-cs"/>
            </a:endParaRPr>
          </a:p>
          <a:p>
            <a:pPr>
              <a:spcBef>
                <a:spcPct val="50000"/>
              </a:spcBef>
              <a:defRPr/>
            </a:pPr>
            <a:endParaRPr lang="en-US" sz="4000" b="1">
              <a:solidFill>
                <a:srgbClr val="CC3300"/>
              </a:solidFill>
              <a:latin typeface="Arial" charset="0"/>
              <a:cs typeface="+mn-cs"/>
            </a:endParaRPr>
          </a:p>
        </p:txBody>
      </p:sp>
      <p:sp>
        <p:nvSpPr>
          <p:cNvPr id="55" name="Rectangle 50"/>
          <p:cNvSpPr>
            <a:spLocks noChangeArrowheads="1"/>
          </p:cNvSpPr>
          <p:nvPr/>
        </p:nvSpPr>
        <p:spPr bwMode="auto">
          <a:xfrm>
            <a:off x="1143000" y="19659600"/>
            <a:ext cx="9829800" cy="10058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60000" tIns="360000" rIns="360000" bIns="360000"/>
          <a:lstStyle/>
          <a:p>
            <a:pPr>
              <a:spcBef>
                <a:spcPct val="50000"/>
              </a:spcBef>
              <a:defRPr/>
            </a:pPr>
            <a:r>
              <a:rPr lang="en-GB" sz="4000" b="1" dirty="0">
                <a:solidFill>
                  <a:srgbClr val="CC3300"/>
                </a:solidFill>
                <a:latin typeface="Arial" charset="0"/>
                <a:cs typeface="+mn-cs"/>
              </a:rPr>
              <a:t>Background</a:t>
            </a:r>
            <a:endParaRPr lang="en-GB" sz="4000" b="1" dirty="0">
              <a:solidFill>
                <a:srgbClr val="006699"/>
              </a:solidFill>
              <a:latin typeface="Arial" charset="0"/>
              <a:cs typeface="+mn-cs"/>
            </a:endParaRPr>
          </a:p>
          <a:p>
            <a:pPr>
              <a:spcBef>
                <a:spcPct val="20000"/>
              </a:spcBef>
              <a:defRPr/>
            </a:pPr>
            <a:r>
              <a:rPr lang="en-AU" sz="2800" dirty="0">
                <a:latin typeface="Arial" charset="0"/>
                <a:cs typeface="+mn-cs"/>
              </a:rPr>
              <a:t>How to use this poster template…</a:t>
            </a:r>
          </a:p>
          <a:p>
            <a:pPr>
              <a:spcBef>
                <a:spcPct val="40000"/>
              </a:spcBef>
              <a:defRPr/>
            </a:pPr>
            <a:r>
              <a:rPr lang="en-AU" sz="2800" dirty="0">
                <a:latin typeface="Arial" charset="0"/>
                <a:cs typeface="+mn-cs"/>
              </a:rPr>
              <a:t>Simply highlight this text and replace it by typing in your own text, or copy and paste your text from a MS Word document or a PowerPoint slide presentation. </a:t>
            </a:r>
          </a:p>
          <a:p>
            <a:pPr>
              <a:spcBef>
                <a:spcPct val="40000"/>
              </a:spcBef>
              <a:defRPr/>
            </a:pPr>
            <a:r>
              <a:rPr lang="en-AU" sz="2800" dirty="0">
                <a:latin typeface="Arial" charset="0"/>
                <a:cs typeface="+mn-cs"/>
              </a:rPr>
              <a:t>The body text / font size should be between 24 and 32 points. Use a </a:t>
            </a:r>
            <a:r>
              <a:rPr lang="en-AU" sz="2800" dirty="0" err="1">
                <a:latin typeface="Arial" charset="0"/>
                <a:cs typeface="+mn-cs"/>
              </a:rPr>
              <a:t>sanif</a:t>
            </a:r>
            <a:r>
              <a:rPr lang="en-AU" sz="2800" dirty="0">
                <a:latin typeface="Arial" charset="0"/>
                <a:cs typeface="+mn-cs"/>
              </a:rPr>
              <a:t> (Times New Roman or equivalent). </a:t>
            </a:r>
          </a:p>
          <a:p>
            <a:pPr>
              <a:spcBef>
                <a:spcPct val="40000"/>
              </a:spcBef>
              <a:defRPr/>
            </a:pPr>
            <a:r>
              <a:rPr lang="en-AU" sz="2800" dirty="0">
                <a:latin typeface="Arial" charset="0"/>
                <a:cs typeface="+mn-cs"/>
              </a:rPr>
              <a:t>Keep body text left-aligned, do </a:t>
            </a:r>
            <a:r>
              <a:rPr lang="en-AU" sz="2800" b="1" dirty="0">
                <a:latin typeface="Arial" charset="0"/>
                <a:cs typeface="+mn-cs"/>
              </a:rPr>
              <a:t>not</a:t>
            </a:r>
            <a:r>
              <a:rPr lang="en-AU" sz="2800" dirty="0">
                <a:latin typeface="Arial" charset="0"/>
                <a:cs typeface="+mn-cs"/>
              </a:rPr>
              <a:t> justify text.</a:t>
            </a:r>
          </a:p>
          <a:p>
            <a:pPr>
              <a:spcBef>
                <a:spcPct val="40000"/>
              </a:spcBef>
              <a:defRPr/>
            </a:pPr>
            <a:r>
              <a:rPr lang="en-AU" sz="2800" dirty="0">
                <a:latin typeface="Arial" charset="0"/>
                <a:cs typeface="+mn-cs"/>
              </a:rPr>
              <a:t>The </a:t>
            </a:r>
            <a:r>
              <a:rPr lang="en-AU" sz="2800" dirty="0" err="1">
                <a:latin typeface="Arial" charset="0"/>
                <a:cs typeface="+mn-cs"/>
              </a:rPr>
              <a:t>color</a:t>
            </a:r>
            <a:r>
              <a:rPr lang="en-AU" sz="2800" dirty="0">
                <a:latin typeface="Arial" charset="0"/>
                <a:cs typeface="+mn-cs"/>
              </a:rPr>
              <a:t> of the text, title and poster background can be changed to the </a:t>
            </a:r>
            <a:r>
              <a:rPr lang="en-AU" sz="2800" dirty="0" err="1">
                <a:latin typeface="Arial" charset="0"/>
                <a:cs typeface="+mn-cs"/>
              </a:rPr>
              <a:t>color</a:t>
            </a:r>
            <a:r>
              <a:rPr lang="en-AU" sz="2800" dirty="0">
                <a:latin typeface="Arial" charset="0"/>
                <a:cs typeface="+mn-cs"/>
              </a:rPr>
              <a:t> of your choice.</a:t>
            </a:r>
          </a:p>
          <a:p>
            <a:pPr>
              <a:spcBef>
                <a:spcPct val="40000"/>
              </a:spcBef>
              <a:defRPr/>
            </a:pPr>
            <a:r>
              <a:rPr lang="en-AU" sz="2800" dirty="0">
                <a:latin typeface="Arial" charset="0"/>
                <a:cs typeface="+mn-cs"/>
              </a:rPr>
              <a:t>Headers can be a sans-serif font such as Helvetica.</a:t>
            </a:r>
          </a:p>
          <a:p>
            <a:pPr>
              <a:spcBef>
                <a:spcPct val="40000"/>
              </a:spcBef>
              <a:defRPr/>
            </a:pPr>
            <a:endParaRPr lang="en-AU" sz="2800" dirty="0">
              <a:latin typeface="Arial" charset="0"/>
              <a:cs typeface="+mn-cs"/>
            </a:endParaRPr>
          </a:p>
          <a:p>
            <a:pPr>
              <a:spcBef>
                <a:spcPct val="40000"/>
              </a:spcBef>
              <a:defRPr/>
            </a:pPr>
            <a:r>
              <a:rPr lang="en-AU" sz="2800" dirty="0">
                <a:solidFill>
                  <a:srgbClr val="FF0000"/>
                </a:solidFill>
                <a:latin typeface="Arial" charset="0"/>
                <a:cs typeface="+mn-cs"/>
              </a:rPr>
              <a:t>Illustrate the procedure in figure (flow chart)</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2972</TotalTime>
  <Words>3200</Words>
  <Application>Microsoft Macintosh PowerPoint</Application>
  <PresentationFormat>Custom</PresentationFormat>
  <Paragraphs>275</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Times New Roman</vt:lpstr>
      <vt:lpstr>ＭＳ Ｐゴシック</vt:lpstr>
      <vt:lpstr>Arial</vt:lpstr>
      <vt:lpstr>Monotype Sorts</vt:lpstr>
      <vt:lpstr>Wingdings</vt:lpstr>
      <vt:lpstr>Helvetica</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Skyline College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dc:title>
  <dc:subject/>
  <dc:creator>Christine Case</dc:creator>
  <cp:keywords/>
  <dc:description/>
  <cp:lastModifiedBy>Christine Case</cp:lastModifiedBy>
  <cp:revision>259</cp:revision>
  <cp:lastPrinted>1999-09-02T03:17:39Z</cp:lastPrinted>
  <dcterms:created xsi:type="dcterms:W3CDTF">1997-10-24T05:44:18Z</dcterms:created>
  <dcterms:modified xsi:type="dcterms:W3CDTF">2017-03-24T13:37:36Z</dcterms:modified>
  <cp:category/>
</cp:coreProperties>
</file>